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6"/>
  </p:sldMasterIdLst>
  <p:notesMasterIdLst>
    <p:notesMasterId r:id="rId14"/>
  </p:notesMasterIdLst>
  <p:sldIdLst>
    <p:sldId id="2147377587" r:id="rId7"/>
    <p:sldId id="2147377584" r:id="rId8"/>
    <p:sldId id="2147377585" r:id="rId9"/>
    <p:sldId id="2147377589" r:id="rId10"/>
    <p:sldId id="258" r:id="rId11"/>
    <p:sldId id="259" r:id="rId12"/>
    <p:sldId id="2147377588" r:id="rId13"/>
  </p:sldIdLst>
  <p:sldSz cx="10969625" cy="6170613"/>
  <p:notesSz cx="6858000" cy="9144000"/>
  <p:custDataLst>
    <p:tags r:id="rId15"/>
  </p:custDataLst>
  <p:defaultTextStyle>
    <a:defPPr>
      <a:defRPr lang="de-DE"/>
    </a:defPPr>
    <a:lvl1pPr algn="l" rtl="0" fontAlgn="base">
      <a:spcBef>
        <a:spcPct val="0"/>
      </a:spcBef>
      <a:spcAft>
        <a:spcPct val="0"/>
      </a:spcAft>
      <a:defRPr kern="1200">
        <a:solidFill>
          <a:schemeClr val="tx1"/>
        </a:solidFill>
        <a:latin typeface="Bosch Office Sans" pitchFamily="34" charset="0"/>
        <a:ea typeface="+mn-ea"/>
        <a:cs typeface="+mn-cs"/>
      </a:defRPr>
    </a:lvl1pPr>
    <a:lvl2pPr marL="411137" algn="l" rtl="0" fontAlgn="base">
      <a:spcBef>
        <a:spcPct val="0"/>
      </a:spcBef>
      <a:spcAft>
        <a:spcPct val="0"/>
      </a:spcAft>
      <a:defRPr kern="1200">
        <a:solidFill>
          <a:schemeClr val="tx1"/>
        </a:solidFill>
        <a:latin typeface="Bosch Office Sans" pitchFamily="34" charset="0"/>
        <a:ea typeface="+mn-ea"/>
        <a:cs typeface="+mn-cs"/>
      </a:defRPr>
    </a:lvl2pPr>
    <a:lvl3pPr marL="822275" algn="l" rtl="0" fontAlgn="base">
      <a:spcBef>
        <a:spcPct val="0"/>
      </a:spcBef>
      <a:spcAft>
        <a:spcPct val="0"/>
      </a:spcAft>
      <a:defRPr kern="1200">
        <a:solidFill>
          <a:schemeClr val="tx1"/>
        </a:solidFill>
        <a:latin typeface="Bosch Office Sans" pitchFamily="34" charset="0"/>
        <a:ea typeface="+mn-ea"/>
        <a:cs typeface="+mn-cs"/>
      </a:defRPr>
    </a:lvl3pPr>
    <a:lvl4pPr marL="1233411" algn="l" rtl="0" fontAlgn="base">
      <a:spcBef>
        <a:spcPct val="0"/>
      </a:spcBef>
      <a:spcAft>
        <a:spcPct val="0"/>
      </a:spcAft>
      <a:defRPr kern="1200">
        <a:solidFill>
          <a:schemeClr val="tx1"/>
        </a:solidFill>
        <a:latin typeface="Bosch Office Sans" pitchFamily="34" charset="0"/>
        <a:ea typeface="+mn-ea"/>
        <a:cs typeface="+mn-cs"/>
      </a:defRPr>
    </a:lvl4pPr>
    <a:lvl5pPr marL="1644549" algn="l" rtl="0" fontAlgn="base">
      <a:spcBef>
        <a:spcPct val="0"/>
      </a:spcBef>
      <a:spcAft>
        <a:spcPct val="0"/>
      </a:spcAft>
      <a:defRPr kern="1200">
        <a:solidFill>
          <a:schemeClr val="tx1"/>
        </a:solidFill>
        <a:latin typeface="Bosch Office Sans" pitchFamily="34" charset="0"/>
        <a:ea typeface="+mn-ea"/>
        <a:cs typeface="+mn-cs"/>
      </a:defRPr>
    </a:lvl5pPr>
    <a:lvl6pPr marL="2055686" algn="l" defTabSz="822275" rtl="0" eaLnBrk="1" latinLnBrk="0" hangingPunct="1">
      <a:defRPr kern="1200">
        <a:solidFill>
          <a:schemeClr val="tx1"/>
        </a:solidFill>
        <a:latin typeface="Bosch Office Sans" pitchFamily="34" charset="0"/>
        <a:ea typeface="+mn-ea"/>
        <a:cs typeface="+mn-cs"/>
      </a:defRPr>
    </a:lvl6pPr>
    <a:lvl7pPr marL="2466823" algn="l" defTabSz="822275" rtl="0" eaLnBrk="1" latinLnBrk="0" hangingPunct="1">
      <a:defRPr kern="1200">
        <a:solidFill>
          <a:schemeClr val="tx1"/>
        </a:solidFill>
        <a:latin typeface="Bosch Office Sans" pitchFamily="34" charset="0"/>
        <a:ea typeface="+mn-ea"/>
        <a:cs typeface="+mn-cs"/>
      </a:defRPr>
    </a:lvl7pPr>
    <a:lvl8pPr marL="2877960" algn="l" defTabSz="822275" rtl="0" eaLnBrk="1" latinLnBrk="0" hangingPunct="1">
      <a:defRPr kern="1200">
        <a:solidFill>
          <a:schemeClr val="tx1"/>
        </a:solidFill>
        <a:latin typeface="Bosch Office Sans" pitchFamily="34" charset="0"/>
        <a:ea typeface="+mn-ea"/>
        <a:cs typeface="+mn-cs"/>
      </a:defRPr>
    </a:lvl8pPr>
    <a:lvl9pPr marL="3289097" algn="l" defTabSz="822275" rtl="0" eaLnBrk="1" latinLnBrk="0" hangingPunct="1">
      <a:defRPr kern="1200">
        <a:solidFill>
          <a:schemeClr val="tx1"/>
        </a:solidFill>
        <a:latin typeface="Bosch Office Sans"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2A"/>
    <a:srgbClr val="00FF00"/>
    <a:srgbClr val="FF7F00"/>
    <a:srgbClr val="CD3BC3"/>
    <a:srgbClr val="7030A0"/>
    <a:srgbClr val="FF0000"/>
    <a:srgbClr val="FF00FF"/>
    <a:srgbClr val="0099FF"/>
    <a:srgbClr val="FFCC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9" autoAdjust="0"/>
    <p:restoredTop sz="95226" autoAdjust="0"/>
  </p:normalViewPr>
  <p:slideViewPr>
    <p:cSldViewPr snapToGrid="0">
      <p:cViewPr varScale="1">
        <p:scale>
          <a:sx n="122" d="100"/>
          <a:sy n="122" d="100"/>
        </p:scale>
        <p:origin x="492" y="10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rne Justin (M/PPE-HP-US)" userId="6766ac21-73b3-4fe7-95f2-ff40a2b7ce01" providerId="ADAL" clId="{42F7B29B-82B0-40FB-AE35-6CFA2FE366FF}"/>
    <pc:docChg chg="undo custSel modSld">
      <pc:chgData name="Horne Justin (M/PPE-HP-US)" userId="6766ac21-73b3-4fe7-95f2-ff40a2b7ce01" providerId="ADAL" clId="{42F7B29B-82B0-40FB-AE35-6CFA2FE366FF}" dt="2026-07-10T23:24:02.371" v="115" actId="404"/>
      <pc:docMkLst>
        <pc:docMk/>
      </pc:docMkLst>
      <pc:sldChg chg="modSp mod">
        <pc:chgData name="Horne Justin (M/PPE-HP-US)" userId="6766ac21-73b3-4fe7-95f2-ff40a2b7ce01" providerId="ADAL" clId="{42F7B29B-82B0-40FB-AE35-6CFA2FE366FF}" dt="2026-07-10T23:24:02.371" v="115" actId="404"/>
        <pc:sldMkLst>
          <pc:docMk/>
          <pc:sldMk cId="2181525486" sldId="2147377584"/>
        </pc:sldMkLst>
        <pc:spChg chg="mod">
          <ac:chgData name="Horne Justin (M/PPE-HP-US)" userId="6766ac21-73b3-4fe7-95f2-ff40a2b7ce01" providerId="ADAL" clId="{42F7B29B-82B0-40FB-AE35-6CFA2FE366FF}" dt="2026-07-10T23:24:02.371" v="115" actId="404"/>
          <ac:spMkLst>
            <pc:docMk/>
            <pc:sldMk cId="2181525486" sldId="2147377584"/>
            <ac:spMk id="4" creationId="{8B11938E-5636-4E4C-B355-A77C73E1FDD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7911F-CEAF-4F0B-98BD-EFB38C6572AA}" type="datetimeFigureOut">
              <a:rPr lang="de-DE" smtClean="0"/>
              <a:t>10.07.2026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D48B2-9EB0-4B37-9B35-FC11E2EA535A}" type="slidenum">
              <a:rPr lang="de-DE" smtClean="0"/>
              <a:t>‹#›</a:t>
            </a:fld>
            <a:endParaRPr lang="de-DE"/>
          </a:p>
        </p:txBody>
      </p:sp>
    </p:spTree>
    <p:extLst>
      <p:ext uri="{BB962C8B-B14F-4D97-AF65-F5344CB8AC3E}">
        <p14:creationId xmlns:p14="http://schemas.microsoft.com/office/powerpoint/2010/main" val="2203153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horizont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BF558F48-F6D6-4568-8DA6-55FAE81CC26F}"/>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547200" y="2602898"/>
            <a:ext cx="9268637" cy="1507549"/>
          </a:xfrm>
          <a:ln w="0">
            <a:noFill/>
          </a:ln>
          <a:effectLst/>
        </p:spPr>
        <p:txBody>
          <a:bodyPr anchor="b" anchorCtr="0">
            <a:normAutofit/>
          </a:bodyPr>
          <a:lstStyle>
            <a:lvl1pPr algn="l">
              <a:lnSpc>
                <a:spcPct val="100000"/>
              </a:lnSpc>
              <a:defRPr sz="4000" b="1" kern="0" cap="none" baseline="0">
                <a:solidFill>
                  <a:schemeClr val="tx1"/>
                </a:solidFill>
              </a:defRPr>
            </a:lvl1pPr>
          </a:lstStyle>
          <a:p>
            <a:r>
              <a:rPr lang="en-US" noProof="1"/>
              <a:t>Presentation title</a:t>
            </a:r>
          </a:p>
        </p:txBody>
      </p:sp>
      <p:sp>
        <p:nvSpPr>
          <p:cNvPr id="7" name="Text Placeholder 2">
            <a:extLst>
              <a:ext uri="{FF2B5EF4-FFF2-40B4-BE49-F238E27FC236}">
                <a16:creationId xmlns:a16="http://schemas.microsoft.com/office/drawing/2014/main" id="{77B0DFCC-F037-4745-849A-E2902A32AC76}"/>
              </a:ext>
            </a:extLst>
          </p:cNvPr>
          <p:cNvSpPr>
            <a:spLocks noGrp="1"/>
          </p:cNvSpPr>
          <p:nvPr>
            <p:ph type="body" sz="quarter" idx="1" hasCustomPrompt="1"/>
          </p:nvPr>
        </p:nvSpPr>
        <p:spPr>
          <a:xfrm>
            <a:off x="547200" y="4241130"/>
            <a:ext cx="9268637" cy="1254369"/>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371600" indent="0">
              <a:buFontTx/>
              <a:buNone/>
              <a:defRPr/>
            </a:lvl5pPr>
          </a:lstStyle>
          <a:p>
            <a:pPr lvl="0"/>
            <a:r>
              <a:rPr lang="en-US" noProof="1"/>
              <a:t>Name, Department, Date</a:t>
            </a:r>
          </a:p>
        </p:txBody>
      </p:sp>
      <p:pic>
        <p:nvPicPr>
          <p:cNvPr id="4" name="SuperGraphic">
            <a:extLst>
              <a:ext uri="{FF2B5EF4-FFF2-40B4-BE49-F238E27FC236}">
                <a16:creationId xmlns:a16="http://schemas.microsoft.com/office/drawing/2014/main" id="{862C2846-F73C-4F37-B810-57D2567D11EB}"/>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0969200" cy="2056725"/>
          </a:xfrm>
          <a:prstGeom prst="rect">
            <a:avLst/>
          </a:prstGeom>
        </p:spPr>
      </p:pic>
    </p:spTree>
    <p:extLst>
      <p:ext uri="{BB962C8B-B14F-4D97-AF65-F5344CB8AC3E}">
        <p14:creationId xmlns:p14="http://schemas.microsoft.com/office/powerpoint/2010/main" val="2149848536"/>
      </p:ext>
    </p:extLst>
  </p:cSld>
  <p:clrMapOvr>
    <a:masterClrMapping/>
  </p:clrMapOvr>
  <p:hf sldNum="0" hdr="0" ftr="0" dt="0"/>
  <p:extLst>
    <p:ext uri="{DCECCB84-F9BA-43D5-87BE-67443E8EF086}">
      <p15:sldGuideLst xmlns:p15="http://schemas.microsoft.com/office/powerpoint/2012/main">
        <p15:guide id="1" pos="428" userDrawn="1">
          <p15:clr>
            <a:srgbClr val="FBAE40"/>
          </p15:clr>
        </p15:guide>
        <p15:guide id="2" pos="6185" userDrawn="1">
          <p15:clr>
            <a:srgbClr val="FBAE40"/>
          </p15:clr>
        </p15:guide>
        <p15:guide id="3" orient="horz" pos="1290" userDrawn="1">
          <p15:clr>
            <a:srgbClr val="FBAE40"/>
          </p15:clr>
        </p15:guide>
        <p15:guide id="4" orient="horz" pos="2590" userDrawn="1">
          <p15:clr>
            <a:srgbClr val="FBAE40"/>
          </p15:clr>
        </p15:guide>
        <p15:guide id="5" orient="horz" pos="2664" userDrawn="1">
          <p15:clr>
            <a:srgbClr val="FBAE40"/>
          </p15:clr>
        </p15:guide>
        <p15:guide id="6" orient="horz" pos="34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vertic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43858496-C239-47F8-BDF4-1C95D89182D0}"/>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8" name="Title 1">
            <a:extLst>
              <a:ext uri="{FF2B5EF4-FFF2-40B4-BE49-F238E27FC236}">
                <a16:creationId xmlns:a16="http://schemas.microsoft.com/office/drawing/2014/main" id="{7FD8C3B7-D4C2-49FB-A234-B9EF65EF0E25}"/>
              </a:ext>
            </a:extLst>
          </p:cNvPr>
          <p:cNvSpPr>
            <a:spLocks noGrp="1"/>
          </p:cNvSpPr>
          <p:nvPr>
            <p:ph type="ctrTitle" hasCustomPrompt="1"/>
          </p:nvPr>
        </p:nvSpPr>
        <p:spPr>
          <a:xfrm>
            <a:off x="3289593" y="1152144"/>
            <a:ext cx="7132831" cy="2044365"/>
          </a:xfrm>
          <a:ln w="0">
            <a:noFill/>
          </a:ln>
          <a:effectLst/>
        </p:spPr>
        <p:txBody>
          <a:bodyPr anchor="b" anchorCtr="0">
            <a:normAutofit/>
          </a:bodyPr>
          <a:lstStyle>
            <a:lvl1pPr algn="l">
              <a:lnSpc>
                <a:spcPct val="100000"/>
              </a:lnSpc>
              <a:defRPr sz="4000" b="1" kern="0" cap="none" baseline="0">
                <a:solidFill>
                  <a:schemeClr val="tx1"/>
                </a:solidFill>
              </a:defRPr>
            </a:lvl1pPr>
          </a:lstStyle>
          <a:p>
            <a:r>
              <a:rPr lang="en-US" noProof="1"/>
              <a:t>Presentation title</a:t>
            </a:r>
          </a:p>
        </p:txBody>
      </p:sp>
      <p:sp>
        <p:nvSpPr>
          <p:cNvPr id="4" name="Text Placeholder 2">
            <a:extLst>
              <a:ext uri="{FF2B5EF4-FFF2-40B4-BE49-F238E27FC236}">
                <a16:creationId xmlns:a16="http://schemas.microsoft.com/office/drawing/2014/main" id="{55C2B86F-C1CA-4E64-9221-A99B4E89D289}"/>
              </a:ext>
            </a:extLst>
          </p:cNvPr>
          <p:cNvSpPr>
            <a:spLocks noGrp="1"/>
          </p:cNvSpPr>
          <p:nvPr>
            <p:ph type="body" sz="quarter" idx="1" hasCustomPrompt="1"/>
          </p:nvPr>
        </p:nvSpPr>
        <p:spPr>
          <a:xfrm>
            <a:off x="3289593" y="3327191"/>
            <a:ext cx="7132831" cy="1254369"/>
          </a:xfrm>
        </p:spPr>
        <p:txBody>
          <a:bodyPr>
            <a:normAutofit/>
          </a:bodyPr>
          <a:lstStyle>
            <a:lvl1pPr marL="0" indent="0">
              <a:buFontTx/>
              <a:buNone/>
              <a:defRPr sz="2400"/>
            </a:lvl1pPr>
            <a:lvl2pPr marL="457200" indent="0">
              <a:buFontTx/>
              <a:buNone/>
              <a:defRPr/>
            </a:lvl2pPr>
            <a:lvl3pPr marL="914400" indent="0">
              <a:buFontTx/>
              <a:buNone/>
              <a:defRPr/>
            </a:lvl3pPr>
            <a:lvl4pPr marL="1371600" indent="0">
              <a:buFontTx/>
              <a:buNone/>
              <a:defRPr/>
            </a:lvl4pPr>
            <a:lvl5pPr marL="1371600" indent="0">
              <a:buFontTx/>
              <a:buNone/>
              <a:defRPr/>
            </a:lvl5pPr>
          </a:lstStyle>
          <a:p>
            <a:pPr lvl="0"/>
            <a:r>
              <a:rPr lang="en-US" noProof="1"/>
              <a:t>Name, Department, Date</a:t>
            </a:r>
          </a:p>
        </p:txBody>
      </p:sp>
      <p:pic>
        <p:nvPicPr>
          <p:cNvPr id="3" name="SuperGraphic">
            <a:extLst>
              <a:ext uri="{FF2B5EF4-FFF2-40B4-BE49-F238E27FC236}">
                <a16:creationId xmlns:a16="http://schemas.microsoft.com/office/drawing/2014/main" id="{8E3B306C-041F-4487-8C98-1BF9B6BE172F}"/>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2494" cy="6170613"/>
          </a:xfrm>
          <a:prstGeom prst="rect">
            <a:avLst/>
          </a:prstGeom>
        </p:spPr>
      </p:pic>
    </p:spTree>
    <p:extLst>
      <p:ext uri="{BB962C8B-B14F-4D97-AF65-F5344CB8AC3E}">
        <p14:creationId xmlns:p14="http://schemas.microsoft.com/office/powerpoint/2010/main" val="1621930316"/>
      </p:ext>
    </p:extLst>
  </p:cSld>
  <p:clrMapOvr>
    <a:masterClrMapping/>
  </p:clrMapOvr>
  <p:hf sldNum="0" hdr="0" ftr="0" dt="0"/>
  <p:extLst>
    <p:ext uri="{DCECCB84-F9BA-43D5-87BE-67443E8EF086}">
      <p15:sldGuideLst xmlns:p15="http://schemas.microsoft.com/office/powerpoint/2012/main">
        <p15:guide id="1" pos="2153" userDrawn="1">
          <p15:clr>
            <a:srgbClr val="FBAE40"/>
          </p15:clr>
        </p15:guide>
        <p15:guide id="2" pos="6491" userDrawn="1">
          <p15:clr>
            <a:srgbClr val="FBAE40"/>
          </p15:clr>
        </p15:guide>
        <p15:guide id="3" orient="horz" pos="2088" userDrawn="1">
          <p15:clr>
            <a:srgbClr val="FBAE40"/>
          </p15:clr>
        </p15:guide>
        <p15:guide id="4" orient="horz" pos="2014" userDrawn="1">
          <p15:clr>
            <a:srgbClr val="FBAE40"/>
          </p15:clr>
        </p15:guide>
        <p15:guide id="5" orient="horz" pos="347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horizontal ">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E881C9CD-D10B-4CDB-B44D-3FBD5D07A516}"/>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6" name="Chapter_title">
            <a:extLst>
              <a:ext uri="{FF2B5EF4-FFF2-40B4-BE49-F238E27FC236}">
                <a16:creationId xmlns:a16="http://schemas.microsoft.com/office/drawing/2014/main" id="{EE80FFE3-B9B2-433E-9111-10990FD419AB}"/>
              </a:ext>
            </a:extLst>
          </p:cNvPr>
          <p:cNvSpPr>
            <a:spLocks noGrp="1"/>
          </p:cNvSpPr>
          <p:nvPr>
            <p:ph type="body" sz="quarter" idx="15" hasCustomPrompt="1"/>
          </p:nvPr>
        </p:nvSpPr>
        <p:spPr>
          <a:xfrm>
            <a:off x="547200" y="2602896"/>
            <a:ext cx="9268637" cy="2892602"/>
          </a:xfrm>
          <a:ln w="0">
            <a:noFill/>
          </a:ln>
          <a:effectLst/>
        </p:spPr>
        <p:txBody>
          <a:bodyPr anchor="t" anchorCtr="0">
            <a:normAutofit/>
          </a:bodyPr>
          <a:lstStyle>
            <a:lvl1pPr marL="0" indent="0" algn="l">
              <a:lnSpc>
                <a:spcPct val="100000"/>
              </a:lnSpc>
              <a:spcBef>
                <a:spcPts val="0"/>
              </a:spcBef>
              <a:buFontTx/>
              <a:buNone/>
              <a:defRPr sz="4000" b="1" kern="0" cap="none" baseline="0">
                <a:solidFill>
                  <a:schemeClr val="tx1"/>
                </a:solidFill>
              </a:defRPr>
            </a:lvl1pPr>
          </a:lstStyle>
          <a:p>
            <a:r>
              <a:rPr lang="en-US" noProof="1"/>
              <a:t>Chapter title</a:t>
            </a:r>
          </a:p>
        </p:txBody>
      </p:sp>
      <p:sp>
        <p:nvSpPr>
          <p:cNvPr id="3" name="RectangleCol">
            <a:extLst>
              <a:ext uri="{FF2B5EF4-FFF2-40B4-BE49-F238E27FC236}">
                <a16:creationId xmlns:a16="http://schemas.microsoft.com/office/drawing/2014/main" id="{5DD958C9-7251-4FEC-9785-C1A6CE9F6847}"/>
              </a:ext>
            </a:extLst>
          </p:cNvPr>
          <p:cNvSpPr>
            <a:spLocks noSelect="1" noChangeAspect="1"/>
          </p:cNvSpPr>
          <p:nvPr userDrawn="1"/>
        </p:nvSpPr>
        <p:spPr>
          <a:xfrm>
            <a:off x="0" y="99"/>
            <a:ext cx="10969625" cy="2055600"/>
          </a:xfrm>
          <a:prstGeom prst="rect">
            <a:avLst/>
          </a:prstGeom>
          <a:solidFill>
            <a:schemeClr val="accent1"/>
          </a:solidFill>
          <a:ln w="9525"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de-DE"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4" name="Text Placeholder 3">
            <a:extLst>
              <a:ext uri="{FF2B5EF4-FFF2-40B4-BE49-F238E27FC236}">
                <a16:creationId xmlns:a16="http://schemas.microsoft.com/office/drawing/2014/main" id="{D9EAE105-4DC3-4775-A78C-B758C32ACFF6}"/>
              </a:ext>
            </a:extLst>
          </p:cNvPr>
          <p:cNvSpPr>
            <a:spLocks noGrp="1"/>
          </p:cNvSpPr>
          <p:nvPr>
            <p:ph type="ctrTitle" hasCustomPrompt="1"/>
          </p:nvPr>
        </p:nvSpPr>
        <p:spPr>
          <a:xfrm>
            <a:off x="465781" y="98"/>
            <a:ext cx="2207942" cy="2055600"/>
          </a:xfrm>
        </p:spPr>
        <p:txBody>
          <a:bodyPr bIns="72000" anchor="ctr"/>
          <a:lstStyle>
            <a:lvl1pPr marL="0" indent="0">
              <a:lnSpc>
                <a:spcPct val="100000"/>
              </a:lnSpc>
              <a:spcBef>
                <a:spcPts val="500"/>
              </a:spcBef>
              <a:buFontTx/>
              <a:buNone/>
              <a:defRPr sz="15000" b="1" kern="0" baseline="0">
                <a:solidFill>
                  <a:schemeClr val="bg1"/>
                </a:solidFill>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a:t>00</a:t>
            </a:r>
          </a:p>
        </p:txBody>
      </p:sp>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Tree>
    <p:extLst>
      <p:ext uri="{BB962C8B-B14F-4D97-AF65-F5344CB8AC3E}">
        <p14:creationId xmlns:p14="http://schemas.microsoft.com/office/powerpoint/2010/main" val="3828809399"/>
      </p:ext>
    </p:extLst>
  </p:cSld>
  <p:clrMapOvr>
    <a:masterClrMapping/>
  </p:clrMapOvr>
  <p:hf sldNum="0" hdr="0" ftr="0" dt="0"/>
  <p:extLst>
    <p:ext uri="{DCECCB84-F9BA-43D5-87BE-67443E8EF086}">
      <p15:sldGuideLst xmlns:p15="http://schemas.microsoft.com/office/powerpoint/2012/main">
        <p15:guide id="1" pos="342" userDrawn="1">
          <p15:clr>
            <a:srgbClr val="FBAE40"/>
          </p15:clr>
        </p15:guide>
        <p15:guide id="2" pos="6165" userDrawn="1">
          <p15:clr>
            <a:srgbClr val="FBAE40"/>
          </p15:clr>
        </p15:guide>
        <p15:guide id="3" orient="horz" pos="1557" userDrawn="1">
          <p15:clr>
            <a:srgbClr val="FBAE40"/>
          </p15:clr>
        </p15:guide>
        <p15:guide id="4" orient="horz" pos="28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vertical ">
    <p:spTree>
      <p:nvGrpSpPr>
        <p:cNvPr id="1" name=""/>
        <p:cNvGrpSpPr/>
        <p:nvPr/>
      </p:nvGrpSpPr>
      <p:grpSpPr>
        <a:xfrm>
          <a:off x="0" y="0"/>
          <a:ext cx="0" cy="0"/>
          <a:chOff x="0" y="0"/>
          <a:chExt cx="0" cy="0"/>
        </a:xfrm>
      </p:grpSpPr>
      <p:pic>
        <p:nvPicPr>
          <p:cNvPr id="7" name="Logo">
            <a:extLst>
              <a:ext uri="{FF2B5EF4-FFF2-40B4-BE49-F238E27FC236}">
                <a16:creationId xmlns:a16="http://schemas.microsoft.com/office/drawing/2014/main" id="{E5083679-3829-4F0B-9E1A-B4E6F314AFD2}"/>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6" name="Chapter_title">
            <a:extLst>
              <a:ext uri="{FF2B5EF4-FFF2-40B4-BE49-F238E27FC236}">
                <a16:creationId xmlns:a16="http://schemas.microsoft.com/office/drawing/2014/main" id="{EE80FFE3-B9B2-433E-9111-10990FD419AB}"/>
              </a:ext>
            </a:extLst>
          </p:cNvPr>
          <p:cNvSpPr>
            <a:spLocks noGrp="1"/>
          </p:cNvSpPr>
          <p:nvPr>
            <p:ph type="body" sz="quarter" idx="15" hasCustomPrompt="1"/>
          </p:nvPr>
        </p:nvSpPr>
        <p:spPr>
          <a:xfrm>
            <a:off x="3279831" y="1200075"/>
            <a:ext cx="7072741" cy="3142785"/>
          </a:xfrm>
          <a:ln w="0">
            <a:noFill/>
          </a:ln>
          <a:effectLst/>
        </p:spPr>
        <p:txBody>
          <a:bodyPr anchor="t" anchorCtr="0">
            <a:normAutofit/>
          </a:bodyPr>
          <a:lstStyle>
            <a:lvl1pPr marL="0" indent="0" algn="l">
              <a:lnSpc>
                <a:spcPct val="100000"/>
              </a:lnSpc>
              <a:spcBef>
                <a:spcPts val="0"/>
              </a:spcBef>
              <a:buFontTx/>
              <a:buNone/>
              <a:defRPr sz="4000" b="1" kern="0" cap="none" baseline="0">
                <a:solidFill>
                  <a:schemeClr val="tx1"/>
                </a:solidFill>
              </a:defRPr>
            </a:lvl1pPr>
          </a:lstStyle>
          <a:p>
            <a:r>
              <a:rPr lang="en-US" noProof="1"/>
              <a:t>Chapter title</a:t>
            </a:r>
          </a:p>
        </p:txBody>
      </p:sp>
      <p:sp>
        <p:nvSpPr>
          <p:cNvPr id="3" name="RectangleCol">
            <a:extLst>
              <a:ext uri="{FF2B5EF4-FFF2-40B4-BE49-F238E27FC236}">
                <a16:creationId xmlns:a16="http://schemas.microsoft.com/office/drawing/2014/main" id="{5DD958C9-7251-4FEC-9785-C1A6CE9F6847}"/>
              </a:ext>
            </a:extLst>
          </p:cNvPr>
          <p:cNvSpPr>
            <a:spLocks noSelect="1" noChangeAspect="1"/>
          </p:cNvSpPr>
          <p:nvPr userDrawn="1"/>
        </p:nvSpPr>
        <p:spPr>
          <a:xfrm>
            <a:off x="-1" y="99"/>
            <a:ext cx="2739600" cy="6170514"/>
          </a:xfrm>
          <a:prstGeom prst="rect">
            <a:avLst/>
          </a:prstGeom>
          <a:solidFill>
            <a:schemeClr val="accent1"/>
          </a:solidFill>
          <a:ln w="9525"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de-DE"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4" name="Text Placeholder 3">
            <a:extLst>
              <a:ext uri="{FF2B5EF4-FFF2-40B4-BE49-F238E27FC236}">
                <a16:creationId xmlns:a16="http://schemas.microsoft.com/office/drawing/2014/main" id="{D9EAE105-4DC3-4775-A78C-B758C32ACFF6}"/>
              </a:ext>
            </a:extLst>
          </p:cNvPr>
          <p:cNvSpPr>
            <a:spLocks noGrp="1"/>
          </p:cNvSpPr>
          <p:nvPr>
            <p:ph type="ctrTitle" hasCustomPrompt="1"/>
          </p:nvPr>
        </p:nvSpPr>
        <p:spPr>
          <a:xfrm>
            <a:off x="464400" y="99"/>
            <a:ext cx="2207942" cy="2055600"/>
          </a:xfrm>
        </p:spPr>
        <p:txBody>
          <a:bodyPr bIns="72000" anchor="ctr"/>
          <a:lstStyle>
            <a:lvl1pPr marL="0" indent="0">
              <a:lnSpc>
                <a:spcPct val="100000"/>
              </a:lnSpc>
              <a:spcBef>
                <a:spcPts val="500"/>
              </a:spcBef>
              <a:buFontTx/>
              <a:buNone/>
              <a:defRPr sz="15000" b="1" kern="0" baseline="0">
                <a:solidFill>
                  <a:schemeClr val="bg1"/>
                </a:solidFill>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a:t>00</a:t>
            </a:r>
          </a:p>
        </p:txBody>
      </p:sp>
      <p:pic>
        <p:nvPicPr>
          <p:cNvPr id="5" name="SuperGraphic">
            <a:extLst>
              <a:ext uri="{FF2B5EF4-FFF2-40B4-BE49-F238E27FC236}">
                <a16:creationId xmlns:a16="http://schemas.microsoft.com/office/drawing/2014/main" id="{B93399BE-B0B2-44B3-8FAE-18A968B3CDA4}"/>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0799" y="0"/>
            <a:ext cx="68562" cy="6170613"/>
          </a:xfrm>
          <a:prstGeom prst="rect">
            <a:avLst/>
          </a:prstGeom>
        </p:spPr>
      </p:pic>
    </p:spTree>
    <p:extLst>
      <p:ext uri="{BB962C8B-B14F-4D97-AF65-F5344CB8AC3E}">
        <p14:creationId xmlns:p14="http://schemas.microsoft.com/office/powerpoint/2010/main" val="833081435"/>
      </p:ext>
    </p:extLst>
  </p:cSld>
  <p:clrMapOvr>
    <a:masterClrMapping/>
  </p:clrMapOvr>
  <p:hf sldNum="0" hdr="0" ftr="0" dt="0"/>
  <p:extLst>
    <p:ext uri="{DCECCB84-F9BA-43D5-87BE-67443E8EF086}">
      <p15:sldGuideLst xmlns:p15="http://schemas.microsoft.com/office/powerpoint/2012/main">
        <p15:guide id="1" pos="2064" userDrawn="1">
          <p15:clr>
            <a:srgbClr val="FBAE40"/>
          </p15:clr>
        </p15:guide>
        <p15:guide id="2" pos="6165" userDrawn="1">
          <p15:clr>
            <a:srgbClr val="FBAE40"/>
          </p15:clr>
        </p15:guide>
        <p15:guide id="3" orient="horz" pos="754" userDrawn="1">
          <p15:clr>
            <a:srgbClr val="FBAE40"/>
          </p15:clr>
        </p15:guide>
        <p15:guide id="4" orient="horz" pos="2738" userDrawn="1">
          <p15:clr>
            <a:srgbClr val="FBAE40"/>
          </p15:clr>
        </p15:guide>
        <p15:guide id="5" pos="29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ull picture without text ">
    <p:spTree>
      <p:nvGrpSpPr>
        <p:cNvPr id="1" name=""/>
        <p:cNvGrpSpPr/>
        <p:nvPr/>
      </p:nvGrpSpPr>
      <p:grpSpPr>
        <a:xfrm>
          <a:off x="0" y="0"/>
          <a:ext cx="0" cy="0"/>
          <a:chOff x="0" y="0"/>
          <a:chExt cx="0" cy="0"/>
        </a:xfrm>
      </p:grpSpPr>
      <p:pic>
        <p:nvPicPr>
          <p:cNvPr id="6" name="Logo">
            <a:extLst>
              <a:ext uri="{FF2B5EF4-FFF2-40B4-BE49-F238E27FC236}">
                <a16:creationId xmlns:a16="http://schemas.microsoft.com/office/drawing/2014/main" id="{926F8EF2-FFD9-4D48-A076-77C0B811BAB0}"/>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10969625" cy="55368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Tree>
    <p:extLst>
      <p:ext uri="{BB962C8B-B14F-4D97-AF65-F5344CB8AC3E}">
        <p14:creationId xmlns:p14="http://schemas.microsoft.com/office/powerpoint/2010/main" val="765800943"/>
      </p:ext>
    </p:extLst>
  </p:cSld>
  <p:clrMapOvr>
    <a:masterClrMapping/>
  </p:clrMapOvr>
  <p:hf sldNum="0" hdr="0" ftr="0" dt="0"/>
  <p:extLst>
    <p:ext uri="{DCECCB84-F9BA-43D5-87BE-67443E8EF086}">
      <p15:sldGuideLst xmlns:p15="http://schemas.microsoft.com/office/powerpoint/2012/main">
        <p15:guide id="4" orient="horz" pos="348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ull picture with text ">
    <p:spTree>
      <p:nvGrpSpPr>
        <p:cNvPr id="1" name=""/>
        <p:cNvGrpSpPr/>
        <p:nvPr/>
      </p:nvGrpSpPr>
      <p:grpSpPr>
        <a:xfrm>
          <a:off x="0" y="0"/>
          <a:ext cx="0" cy="0"/>
          <a:chOff x="0" y="0"/>
          <a:chExt cx="0" cy="0"/>
        </a:xfrm>
      </p:grpSpPr>
      <p:pic>
        <p:nvPicPr>
          <p:cNvPr id="6" name="Logo">
            <a:extLst>
              <a:ext uri="{FF2B5EF4-FFF2-40B4-BE49-F238E27FC236}">
                <a16:creationId xmlns:a16="http://schemas.microsoft.com/office/drawing/2014/main" id="{B77066FA-8AE8-47E2-8A79-1355389EE471}"/>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9" name="Picture Placeholder 4">
            <a:extLst>
              <a:ext uri="{FF2B5EF4-FFF2-40B4-BE49-F238E27FC236}">
                <a16:creationId xmlns:a16="http://schemas.microsoft.com/office/drawing/2014/main" id="{E3AE72B7-66D7-4755-9A92-9BAA3A80886F}"/>
              </a:ext>
            </a:extLst>
          </p:cNvPr>
          <p:cNvSpPr>
            <a:spLocks noGrp="1"/>
          </p:cNvSpPr>
          <p:nvPr>
            <p:ph type="pic" sz="quarter" idx="1" hasCustomPrompt="1"/>
          </p:nvPr>
        </p:nvSpPr>
        <p:spPr>
          <a:xfrm>
            <a:off x="0" y="0"/>
            <a:ext cx="10969625" cy="55368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3" name="Text Placeholder 2">
            <a:extLst>
              <a:ext uri="{FF2B5EF4-FFF2-40B4-BE49-F238E27FC236}">
                <a16:creationId xmlns:a16="http://schemas.microsoft.com/office/drawing/2014/main" id="{D346B548-69AA-497B-BD64-E14E4F9EA5F6}"/>
              </a:ext>
            </a:extLst>
          </p:cNvPr>
          <p:cNvSpPr>
            <a:spLocks noGrp="1"/>
          </p:cNvSpPr>
          <p:nvPr>
            <p:ph type="body" sz="quarter" idx="2" hasCustomPrompt="1"/>
          </p:nvPr>
        </p:nvSpPr>
        <p:spPr>
          <a:xfrm>
            <a:off x="406800" y="1036800"/>
            <a:ext cx="3780000" cy="2484000"/>
          </a:xfrm>
          <a:solidFill>
            <a:schemeClr val="bg1"/>
          </a:solidFill>
        </p:spPr>
        <p:txBody>
          <a:bodyPr lIns="252000" tIns="216000" rIns="252000" bIns="21600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spTree>
    <p:extLst>
      <p:ext uri="{BB962C8B-B14F-4D97-AF65-F5344CB8AC3E}">
        <p14:creationId xmlns:p14="http://schemas.microsoft.com/office/powerpoint/2010/main" val="764896579"/>
      </p:ext>
    </p:extLst>
  </p:cSld>
  <p:clrMapOvr>
    <a:masterClrMapping/>
  </p:clrMapOvr>
  <p:hf sldNum="0" hdr="0" ftr="0" dt="0"/>
  <p:extLst>
    <p:ext uri="{DCECCB84-F9BA-43D5-87BE-67443E8EF086}">
      <p15:sldGuideLst xmlns:p15="http://schemas.microsoft.com/office/powerpoint/2012/main">
        <p15:guide id="4" orient="horz" pos="348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plit horizontal ">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1630DC1C-C3C8-477E-AC19-4DC706EB4992}"/>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pic>
        <p:nvPicPr>
          <p:cNvPr id="7" name="SuperGraphic">
            <a:extLst>
              <a:ext uri="{FF2B5EF4-FFF2-40B4-BE49-F238E27FC236}">
                <a16:creationId xmlns:a16="http://schemas.microsoft.com/office/drawing/2014/main" id="{B94F8A84-08DD-4D80-9910-12CC38592318}"/>
              </a:ext>
            </a:extLst>
          </p:cNvPr>
          <p:cNvPicPr>
            <a:picLocks noSelect="1"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10969625" cy="3085200"/>
          </a:xfrm>
          <a:blipFill dpi="0" rotWithShape="1">
            <a:blip r:embed="rId4">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4" name="Text Placeholder 2">
            <a:extLst>
              <a:ext uri="{FF2B5EF4-FFF2-40B4-BE49-F238E27FC236}">
                <a16:creationId xmlns:a16="http://schemas.microsoft.com/office/drawing/2014/main" id="{990CB4FC-C276-4DB5-A6E3-49DD9BC66B63}"/>
              </a:ext>
            </a:extLst>
          </p:cNvPr>
          <p:cNvSpPr>
            <a:spLocks noGrp="1"/>
          </p:cNvSpPr>
          <p:nvPr>
            <p:ph type="body" sz="quarter" idx="2" hasCustomPrompt="1"/>
          </p:nvPr>
        </p:nvSpPr>
        <p:spPr>
          <a:xfrm>
            <a:off x="205199" y="3495705"/>
            <a:ext cx="10558800" cy="2041094"/>
          </a:xfrm>
        </p:spPr>
        <p:txBody>
          <a:bodyPr lIns="0" tIns="0" rIns="0" bIns="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spTree>
    <p:extLst>
      <p:ext uri="{BB962C8B-B14F-4D97-AF65-F5344CB8AC3E}">
        <p14:creationId xmlns:p14="http://schemas.microsoft.com/office/powerpoint/2010/main" val="832061445"/>
      </p:ext>
    </p:extLst>
  </p:cSld>
  <p:clrMapOvr>
    <a:masterClrMapping/>
  </p:clrMapOvr>
  <p:hf sldNum="0" hdr="0" ftr="0" dt="0"/>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949" userDrawn="1">
          <p15:clr>
            <a:srgbClr val="FBAE40"/>
          </p15:clr>
        </p15:guide>
        <p15:guide id="4" orient="horz" pos="3489" userDrawn="1">
          <p15:clr>
            <a:srgbClr val="FBAE40"/>
          </p15:clr>
        </p15:guide>
        <p15:guide id="5" orient="horz" pos="220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plit vertical ">
    <p:spTree>
      <p:nvGrpSpPr>
        <p:cNvPr id="1" name=""/>
        <p:cNvGrpSpPr/>
        <p:nvPr/>
      </p:nvGrpSpPr>
      <p:grpSpPr>
        <a:xfrm>
          <a:off x="0" y="0"/>
          <a:ext cx="0" cy="0"/>
          <a:chOff x="0" y="0"/>
          <a:chExt cx="0" cy="0"/>
        </a:xfrm>
      </p:grpSpPr>
      <p:pic>
        <p:nvPicPr>
          <p:cNvPr id="7" name="Logo">
            <a:extLst>
              <a:ext uri="{FF2B5EF4-FFF2-40B4-BE49-F238E27FC236}">
                <a16:creationId xmlns:a16="http://schemas.microsoft.com/office/drawing/2014/main" id="{FD4E5E48-387B-4CE0-80BE-1097F697DAD5}"/>
              </a:ext>
            </a:extLst>
          </p:cNvPr>
          <p:cNvPicPr>
            <a:picLocks noSelect="1"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5" name="Picture Placeholder 4">
            <a:extLst>
              <a:ext uri="{FF2B5EF4-FFF2-40B4-BE49-F238E27FC236}">
                <a16:creationId xmlns:a16="http://schemas.microsoft.com/office/drawing/2014/main" id="{E4BBAF9A-7C35-481A-A051-34156DE6B27D}"/>
              </a:ext>
            </a:extLst>
          </p:cNvPr>
          <p:cNvSpPr>
            <a:spLocks noGrp="1"/>
          </p:cNvSpPr>
          <p:nvPr>
            <p:ph type="pic" sz="quarter" idx="1" hasCustomPrompt="1"/>
          </p:nvPr>
        </p:nvSpPr>
        <p:spPr>
          <a:xfrm>
            <a:off x="0" y="0"/>
            <a:ext cx="5486400" cy="6170400"/>
          </a:xfrm>
          <a:blipFill dpi="0" rotWithShape="1">
            <a:blip r:embed="rId3">
              <a:alphaModFix amt="70000"/>
            </a:blip>
            <a:srcRect/>
            <a:stretch>
              <a:fillRect/>
            </a:stretch>
          </a:blipFill>
        </p:spPr>
        <p:txBody>
          <a:bodyPr anchor="ctr"/>
          <a:lstStyle>
            <a:lvl1pPr marL="0" indent="0" algn="ctr">
              <a:lnSpc>
                <a:spcPct val="600000"/>
              </a:lnSpc>
              <a:buFontTx/>
              <a:buNone/>
              <a:defRPr sz="900"/>
            </a:lvl1pPr>
          </a:lstStyle>
          <a:p>
            <a:r>
              <a:rPr lang="en-US" noProof="1"/>
              <a:t>Insert photo</a:t>
            </a:r>
          </a:p>
        </p:txBody>
      </p:sp>
      <p:sp>
        <p:nvSpPr>
          <p:cNvPr id="4" name="Text Placeholder 2">
            <a:extLst>
              <a:ext uri="{FF2B5EF4-FFF2-40B4-BE49-F238E27FC236}">
                <a16:creationId xmlns:a16="http://schemas.microsoft.com/office/drawing/2014/main" id="{D6647D1E-89E9-4244-B52F-555902731C7A}"/>
              </a:ext>
            </a:extLst>
          </p:cNvPr>
          <p:cNvSpPr>
            <a:spLocks noGrp="1"/>
          </p:cNvSpPr>
          <p:nvPr>
            <p:ph type="body" sz="quarter" idx="2" hasCustomPrompt="1"/>
          </p:nvPr>
        </p:nvSpPr>
        <p:spPr>
          <a:xfrm>
            <a:off x="5895302" y="410492"/>
            <a:ext cx="4596486" cy="5126308"/>
          </a:xfrm>
        </p:spPr>
        <p:txBody>
          <a:bodyPr lIns="0" tIns="0" rIns="0" bIns="0">
            <a:normAutofit/>
          </a:bodyPr>
          <a:lstStyle>
            <a:lvl1pPr marL="0" indent="0">
              <a:buFontTx/>
              <a:buNone/>
              <a:defRPr/>
            </a:lvl1pPr>
            <a:lvl2pPr marL="198000" indent="0">
              <a:buFontTx/>
              <a:buNone/>
              <a:defRPr/>
            </a:lvl2pPr>
            <a:lvl3pPr marL="414000" indent="0">
              <a:buFontTx/>
              <a:buNone/>
              <a:defRPr/>
            </a:lvl3pPr>
            <a:lvl4pPr marL="612000" indent="0">
              <a:buFontTx/>
              <a:buNone/>
              <a:defRPr/>
            </a:lvl4pPr>
            <a:lvl5pPr marL="612000" indent="0">
              <a:buFontTx/>
              <a:buNone/>
              <a:defRPr/>
            </a:lvl5pPr>
          </a:lstStyle>
          <a:p>
            <a:pPr lvl="0"/>
            <a:r>
              <a:rPr lang="en-US" noProof="1"/>
              <a:t>Add Text</a:t>
            </a:r>
          </a:p>
        </p:txBody>
      </p:sp>
      <p:pic>
        <p:nvPicPr>
          <p:cNvPr id="6" name="SuperGraphic">
            <a:extLst>
              <a:ext uri="{FF2B5EF4-FFF2-40B4-BE49-F238E27FC236}">
                <a16:creationId xmlns:a16="http://schemas.microsoft.com/office/drawing/2014/main" id="{2D38AACD-EB97-4B81-ACAA-2074E22BBC01}"/>
              </a:ext>
            </a:extLst>
          </p:cNvPr>
          <p:cNvPicPr>
            <a:picLocks noSelect="1"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00799" y="0"/>
            <a:ext cx="68562" cy="6170613"/>
          </a:xfrm>
          <a:prstGeom prst="rect">
            <a:avLst/>
          </a:prstGeom>
        </p:spPr>
      </p:pic>
    </p:spTree>
    <p:extLst>
      <p:ext uri="{BB962C8B-B14F-4D97-AF65-F5344CB8AC3E}">
        <p14:creationId xmlns:p14="http://schemas.microsoft.com/office/powerpoint/2010/main" val="1976700591"/>
      </p:ext>
    </p:extLst>
  </p:cSld>
  <p:clrMapOvr>
    <a:masterClrMapping/>
  </p:clrMapOvr>
  <p:hf sldNum="0" hdr="0" ftr="0" dt="0"/>
  <p:extLst>
    <p:ext uri="{DCECCB84-F9BA-43D5-87BE-67443E8EF086}">
      <p15:sldGuideLst xmlns:p15="http://schemas.microsoft.com/office/powerpoint/2012/main">
        <p15:guide id="1" pos="3456" userDrawn="1">
          <p15:clr>
            <a:srgbClr val="FBAE40"/>
          </p15:clr>
        </p15:guide>
        <p15:guide id="2" pos="6784" userDrawn="1">
          <p15:clr>
            <a:srgbClr val="FBAE40"/>
          </p15:clr>
        </p15:guide>
        <p15:guide id="3" orient="horz" pos="250" userDrawn="1">
          <p15:clr>
            <a:srgbClr val="FBAE40"/>
          </p15:clr>
        </p15:guide>
        <p15:guide id="4" orient="horz" pos="3489" userDrawn="1">
          <p15:clr>
            <a:srgbClr val="FBAE40"/>
          </p15:clr>
        </p15:guide>
        <p15:guide id="5" pos="371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 Content ">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E43D273-A15E-4B64-AFD2-1388D749B69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15" name="Chapter_titleonly">
            <a:extLst>
              <a:ext uri="{FF2B5EF4-FFF2-40B4-BE49-F238E27FC236}">
                <a16:creationId xmlns:a16="http://schemas.microsoft.com/office/drawing/2014/main" id="{5B281E01-A653-4813-BC65-8900B31D115A}"/>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0" name="AttachmentRemark">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5" name="Inhaltsplatzhalter 4">
            <a:extLst>
              <a:ext uri="{FF2B5EF4-FFF2-40B4-BE49-F238E27FC236}">
                <a16:creationId xmlns:a16="http://schemas.microsoft.com/office/drawing/2014/main" id="{4D46C5CB-CB38-4AD2-99D2-34C738DF30C0}"/>
              </a:ext>
            </a:extLst>
          </p:cNvPr>
          <p:cNvSpPr>
            <a:spLocks noGrp="1"/>
          </p:cNvSpPr>
          <p:nvPr>
            <p:ph sz="quarter" idx="1" hasCustomPrompt="1"/>
          </p:nvPr>
        </p:nvSpPr>
        <p:spPr>
          <a:xfrm>
            <a:off x="205200" y="1296000"/>
            <a:ext cx="105588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2" name="Slide Number Placeholder 1">
            <a:extLst>
              <a:ext uri="{FF2B5EF4-FFF2-40B4-BE49-F238E27FC236}">
                <a16:creationId xmlns:a16="http://schemas.microsoft.com/office/drawing/2014/main" id="{183261F3-E57F-4170-BD7E-F44931BED289}"/>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897738281"/>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Vertical contents ">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E29BFEC5-7639-4AE9-A818-5EB7EC3C9C54}"/>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5E99B80D-00FD-40C8-B929-FA71A2E035A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3" name="Content Placeholder 1"/>
          <p:cNvSpPr>
            <a:spLocks noGrp="1"/>
          </p:cNvSpPr>
          <p:nvPr>
            <p:ph sz="half" idx="1" hasCustomPrompt="1"/>
          </p:nvPr>
        </p:nvSpPr>
        <p:spPr>
          <a:xfrm>
            <a:off x="205200" y="1296000"/>
            <a:ext cx="49140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2"/>
          <p:cNvSpPr>
            <a:spLocks noGrp="1"/>
          </p:cNvSpPr>
          <p:nvPr>
            <p:ph sz="half" idx="2" hasCustomPrompt="1"/>
          </p:nvPr>
        </p:nvSpPr>
        <p:spPr>
          <a:xfrm>
            <a:off x="5853600" y="1295999"/>
            <a:ext cx="4914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2" name="AttachmentRemark">
            <a:extLst>
              <a:ext uri="{FF2B5EF4-FFF2-40B4-BE49-F238E27FC236}">
                <a16:creationId xmlns:a16="http://schemas.microsoft.com/office/drawing/2014/main" id="{0193DB20-8E77-4A05-AA77-554F32E8990F}"/>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4A6EE88F-E97F-46A3-8AB7-354C833CFFAB}"/>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787601235"/>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3225" userDrawn="1">
          <p15:clr>
            <a:srgbClr val="FBAE40"/>
          </p15:clr>
        </p15:guide>
        <p15:guide id="9" pos="368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3 Vertical contents ">
    <p:spTree>
      <p:nvGrpSpPr>
        <p:cNvPr id="1" name=""/>
        <p:cNvGrpSpPr/>
        <p:nvPr/>
      </p:nvGrpSpPr>
      <p:grpSpPr>
        <a:xfrm>
          <a:off x="0" y="0"/>
          <a:ext cx="0" cy="0"/>
          <a:chOff x="0" y="0"/>
          <a:chExt cx="0" cy="0"/>
        </a:xfrm>
      </p:grpSpPr>
      <p:sp>
        <p:nvSpPr>
          <p:cNvPr id="18" name="Chapter_titleonly">
            <a:extLst>
              <a:ext uri="{FF2B5EF4-FFF2-40B4-BE49-F238E27FC236}">
                <a16:creationId xmlns:a16="http://schemas.microsoft.com/office/drawing/2014/main" id="{7CCAFAD8-87FF-4E8A-B13E-2709A28399CC}"/>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4" name="Title 1">
            <a:extLst>
              <a:ext uri="{FF2B5EF4-FFF2-40B4-BE49-F238E27FC236}">
                <a16:creationId xmlns:a16="http://schemas.microsoft.com/office/drawing/2014/main" id="{4213B860-B040-4AA5-BCCF-91A137076F8B}"/>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3" name="Content Placeholder 1"/>
          <p:cNvSpPr>
            <a:spLocks noGrp="1"/>
          </p:cNvSpPr>
          <p:nvPr>
            <p:ph sz="half" idx="1" hasCustomPrompt="1"/>
          </p:nvPr>
        </p:nvSpPr>
        <p:spPr>
          <a:xfrm>
            <a:off x="205200" y="1296000"/>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7" name="Content Placeholder 2">
            <a:extLst>
              <a:ext uri="{FF2B5EF4-FFF2-40B4-BE49-F238E27FC236}">
                <a16:creationId xmlns:a16="http://schemas.microsoft.com/office/drawing/2014/main" id="{3F3E027D-9EE5-4C12-9974-36EA025C350F}"/>
              </a:ext>
            </a:extLst>
          </p:cNvPr>
          <p:cNvSpPr>
            <a:spLocks noGrp="1"/>
          </p:cNvSpPr>
          <p:nvPr>
            <p:ph sz="half" idx="2" hasCustomPrompt="1"/>
          </p:nvPr>
        </p:nvSpPr>
        <p:spPr>
          <a:xfrm>
            <a:off x="3900600" y="1296000"/>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4" name="Content Placeholder 3"/>
          <p:cNvSpPr>
            <a:spLocks noGrp="1"/>
          </p:cNvSpPr>
          <p:nvPr>
            <p:ph sz="half" idx="3" hasCustomPrompt="1"/>
          </p:nvPr>
        </p:nvSpPr>
        <p:spPr>
          <a:xfrm>
            <a:off x="7596000" y="1295999"/>
            <a:ext cx="31680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3" name="AttachmentRemark">
            <a:extLst>
              <a:ext uri="{FF2B5EF4-FFF2-40B4-BE49-F238E27FC236}">
                <a16:creationId xmlns:a16="http://schemas.microsoft.com/office/drawing/2014/main" id="{79759149-285E-4F0E-938E-7199B34084BE}"/>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21F85651-AA1F-4EE5-A69C-0361B9A97953}"/>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005200844"/>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2126" userDrawn="1">
          <p15:clr>
            <a:srgbClr val="FBAE40"/>
          </p15:clr>
        </p15:guide>
        <p15:guide id="9" pos="2455" userDrawn="1">
          <p15:clr>
            <a:srgbClr val="FBAE40"/>
          </p15:clr>
        </p15:guide>
        <p15:guide id="10" pos="4453" userDrawn="1">
          <p15:clr>
            <a:srgbClr val="FBAE40"/>
          </p15:clr>
        </p15:guide>
        <p15:guide id="11" pos="478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4 Vertical contents ">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85E4898A-B45B-416F-8A7F-E57751056EEE}"/>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A33F6F31-B924-4EAD-BDA8-332AAD2C4179}"/>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5399"/>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2" hasCustomPrompt="1"/>
          </p:nvPr>
        </p:nvSpPr>
        <p:spPr>
          <a:xfrm>
            <a:off x="2877600" y="1295400"/>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3" hasCustomPrompt="1"/>
          </p:nvPr>
        </p:nvSpPr>
        <p:spPr>
          <a:xfrm>
            <a:off x="5550000" y="1295399"/>
            <a:ext cx="2541600" cy="42408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4" hasCustomPrompt="1"/>
          </p:nvPr>
        </p:nvSpPr>
        <p:spPr>
          <a:xfrm>
            <a:off x="8222400" y="1295400"/>
            <a:ext cx="2541600" cy="4240800"/>
          </a:xfrm>
        </p:spPr>
        <p:txBody>
          <a:bodyPr/>
          <a:lstStyle>
            <a:lvl1pPr>
              <a:defRPr/>
            </a:lvl1pPr>
          </a:lstStyle>
          <a:p>
            <a:pPr lvl="0"/>
            <a:r>
              <a:rPr lang="en-US" noProof="1"/>
              <a:t>Add Text</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4" name="AttachmentRemark">
            <a:extLst>
              <a:ext uri="{FF2B5EF4-FFF2-40B4-BE49-F238E27FC236}">
                <a16:creationId xmlns:a16="http://schemas.microsoft.com/office/drawing/2014/main" id="{3A9A741C-7644-4810-ABAF-465822FC0D7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4E68EDC3-D46C-4E18-BC78-B9478A7BDC83}"/>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763114601"/>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1731" userDrawn="1">
          <p15:clr>
            <a:srgbClr val="FBAE40"/>
          </p15:clr>
        </p15:guide>
        <p15:guide id="9" pos="1810" userDrawn="1">
          <p15:clr>
            <a:srgbClr val="FBAE40"/>
          </p15:clr>
        </p15:guide>
        <p15:guide id="10" pos="3417" userDrawn="1">
          <p15:clr>
            <a:srgbClr val="FBAE40"/>
          </p15:clr>
        </p15:guide>
        <p15:guide id="11" pos="3495" userDrawn="1">
          <p15:clr>
            <a:srgbClr val="FBAE40"/>
          </p15:clr>
        </p15:guide>
        <p15:guide id="12" pos="5098" userDrawn="1">
          <p15:clr>
            <a:srgbClr val="FBAE40"/>
          </p15:clr>
        </p15:guide>
        <p15:guide id="13" pos="517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 Horizontal contents ">
    <p:spTree>
      <p:nvGrpSpPr>
        <p:cNvPr id="1" name=""/>
        <p:cNvGrpSpPr/>
        <p:nvPr/>
      </p:nvGrpSpPr>
      <p:grpSpPr>
        <a:xfrm>
          <a:off x="0" y="0"/>
          <a:ext cx="0" cy="0"/>
          <a:chOff x="0" y="0"/>
          <a:chExt cx="0" cy="0"/>
        </a:xfrm>
      </p:grpSpPr>
      <p:sp>
        <p:nvSpPr>
          <p:cNvPr id="17" name="Chapter_titleonly">
            <a:extLst>
              <a:ext uri="{FF2B5EF4-FFF2-40B4-BE49-F238E27FC236}">
                <a16:creationId xmlns:a16="http://schemas.microsoft.com/office/drawing/2014/main" id="{9398DDFA-1939-498B-8921-7DDB40481FE9}"/>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3" name="Title 1">
            <a:extLst>
              <a:ext uri="{FF2B5EF4-FFF2-40B4-BE49-F238E27FC236}">
                <a16:creationId xmlns:a16="http://schemas.microsoft.com/office/drawing/2014/main" id="{AB79D08E-37B8-49BA-9E18-ED577CD99900}"/>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105588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2" hasCustomPrompt="1"/>
          </p:nvPr>
        </p:nvSpPr>
        <p:spPr>
          <a:xfrm>
            <a:off x="205200" y="3481200"/>
            <a:ext cx="105588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2" name="AttachmentRemark">
            <a:extLst>
              <a:ext uri="{FF2B5EF4-FFF2-40B4-BE49-F238E27FC236}">
                <a16:creationId xmlns:a16="http://schemas.microsoft.com/office/drawing/2014/main" id="{2E7C0809-54C2-4B00-97B9-AEB55C54DF36}"/>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D337342F-2EB7-4EB1-963F-314A664F0F2C}"/>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3956372322"/>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2 x 2 Contents ">
    <p:spTree>
      <p:nvGrpSpPr>
        <p:cNvPr id="1" name=""/>
        <p:cNvGrpSpPr/>
        <p:nvPr/>
      </p:nvGrpSpPr>
      <p:grpSpPr>
        <a:xfrm>
          <a:off x="0" y="0"/>
          <a:ext cx="0" cy="0"/>
          <a:chOff x="0" y="0"/>
          <a:chExt cx="0" cy="0"/>
        </a:xfrm>
      </p:grpSpPr>
      <p:sp>
        <p:nvSpPr>
          <p:cNvPr id="19" name="Chapter_titleonly">
            <a:extLst>
              <a:ext uri="{FF2B5EF4-FFF2-40B4-BE49-F238E27FC236}">
                <a16:creationId xmlns:a16="http://schemas.microsoft.com/office/drawing/2014/main" id="{90C8652B-1F43-4467-AC53-668A8D3D470B}"/>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5" name="Title 1">
            <a:extLst>
              <a:ext uri="{FF2B5EF4-FFF2-40B4-BE49-F238E27FC236}">
                <a16:creationId xmlns:a16="http://schemas.microsoft.com/office/drawing/2014/main" id="{EFDBB36D-E1FF-4336-B805-B8B7F4B25A83}"/>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5850000" y="1295999"/>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2" hasCustomPrompt="1"/>
          </p:nvPr>
        </p:nvSpPr>
        <p:spPr>
          <a:xfrm>
            <a:off x="205200" y="34812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4" hasCustomPrompt="1"/>
          </p:nvPr>
        </p:nvSpPr>
        <p:spPr>
          <a:xfrm>
            <a:off x="5850000" y="3481200"/>
            <a:ext cx="4914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4" name="AttachmentRemark">
            <a:extLst>
              <a:ext uri="{FF2B5EF4-FFF2-40B4-BE49-F238E27FC236}">
                <a16:creationId xmlns:a16="http://schemas.microsoft.com/office/drawing/2014/main" id="{43F0E5D0-784C-433E-AAB0-40D43C1BCBA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685D5130-F453-4F60-9091-CC67A95125AD}"/>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51935903"/>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guide id="10" pos="3225" userDrawn="1">
          <p15:clr>
            <a:srgbClr val="FBAE40"/>
          </p15:clr>
        </p15:guide>
        <p15:guide id="11" pos="368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3 x 2 Contents ">
    <p:spTree>
      <p:nvGrpSpPr>
        <p:cNvPr id="1" name=""/>
        <p:cNvGrpSpPr/>
        <p:nvPr/>
      </p:nvGrpSpPr>
      <p:grpSpPr>
        <a:xfrm>
          <a:off x="0" y="0"/>
          <a:ext cx="0" cy="0"/>
          <a:chOff x="0" y="0"/>
          <a:chExt cx="0" cy="0"/>
        </a:xfrm>
      </p:grpSpPr>
      <p:sp>
        <p:nvSpPr>
          <p:cNvPr id="21" name="Chapter_titleonly">
            <a:extLst>
              <a:ext uri="{FF2B5EF4-FFF2-40B4-BE49-F238E27FC236}">
                <a16:creationId xmlns:a16="http://schemas.microsoft.com/office/drawing/2014/main" id="{FEDBFC76-9F59-4A18-8E8B-EDDF9CC208BC}"/>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7" name="Title 1">
            <a:extLst>
              <a:ext uri="{FF2B5EF4-FFF2-40B4-BE49-F238E27FC236}">
                <a16:creationId xmlns:a16="http://schemas.microsoft.com/office/drawing/2014/main" id="{0226D581-60F4-440B-A410-F6582BC0DCF0}"/>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3900600" y="1295999"/>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3"/>
          <p:cNvSpPr>
            <a:spLocks noGrp="1"/>
          </p:cNvSpPr>
          <p:nvPr>
            <p:ph sz="half" idx="5" hasCustomPrompt="1"/>
          </p:nvPr>
        </p:nvSpPr>
        <p:spPr>
          <a:xfrm>
            <a:off x="7596000" y="1295999"/>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4"/>
          <p:cNvSpPr>
            <a:spLocks noGrp="1"/>
          </p:cNvSpPr>
          <p:nvPr>
            <p:ph sz="half" idx="2" hasCustomPrompt="1"/>
          </p:nvPr>
        </p:nvSpPr>
        <p:spPr>
          <a:xfrm>
            <a:off x="2052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5"/>
          <p:cNvSpPr>
            <a:spLocks noGrp="1"/>
          </p:cNvSpPr>
          <p:nvPr>
            <p:ph sz="half" idx="4" hasCustomPrompt="1"/>
          </p:nvPr>
        </p:nvSpPr>
        <p:spPr>
          <a:xfrm>
            <a:off x="39006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6"/>
          <p:cNvSpPr>
            <a:spLocks noGrp="1"/>
          </p:cNvSpPr>
          <p:nvPr>
            <p:ph sz="half" idx="6" hasCustomPrompt="1"/>
          </p:nvPr>
        </p:nvSpPr>
        <p:spPr>
          <a:xfrm>
            <a:off x="7596000" y="3481200"/>
            <a:ext cx="31680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6" name="AttachmentRemark">
            <a:extLst>
              <a:ext uri="{FF2B5EF4-FFF2-40B4-BE49-F238E27FC236}">
                <a16:creationId xmlns:a16="http://schemas.microsoft.com/office/drawing/2014/main" id="{C680F8C7-4715-4E6C-829A-E87F16C03BB3}"/>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8CC4D98D-B6D0-4EAC-B595-B1B3F34F74E1}"/>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482577220"/>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pos="2126" userDrawn="1">
          <p15:clr>
            <a:srgbClr val="FBAE40"/>
          </p15:clr>
        </p15:guide>
        <p15:guide id="9" pos="2457" userDrawn="1">
          <p15:clr>
            <a:srgbClr val="FBAE40"/>
          </p15:clr>
        </p15:guide>
        <p15:guide id="10" pos="4453" userDrawn="1">
          <p15:clr>
            <a:srgbClr val="FBAE40"/>
          </p15:clr>
        </p15:guide>
        <p15:guide id="11" pos="4782" userDrawn="1">
          <p15:clr>
            <a:srgbClr val="FBAE40"/>
          </p15:clr>
        </p15:guide>
        <p15:guide id="12" orient="horz" pos="2113" userDrawn="1">
          <p15:clr>
            <a:srgbClr val="FBAE40"/>
          </p15:clr>
        </p15:guide>
        <p15:guide id="13" orient="horz" pos="219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4 x 2 Contents ">
    <p:spTree>
      <p:nvGrpSpPr>
        <p:cNvPr id="1" name=""/>
        <p:cNvGrpSpPr/>
        <p:nvPr/>
      </p:nvGrpSpPr>
      <p:grpSpPr>
        <a:xfrm>
          <a:off x="0" y="0"/>
          <a:ext cx="0" cy="0"/>
          <a:chOff x="0" y="0"/>
          <a:chExt cx="0" cy="0"/>
        </a:xfrm>
      </p:grpSpPr>
      <p:sp>
        <p:nvSpPr>
          <p:cNvPr id="24" name="Chapter_titleonly">
            <a:extLst>
              <a:ext uri="{FF2B5EF4-FFF2-40B4-BE49-F238E27FC236}">
                <a16:creationId xmlns:a16="http://schemas.microsoft.com/office/drawing/2014/main" id="{20D581F7-7281-48B4-B67B-7228F84F398D}"/>
              </a:ext>
            </a:extLst>
          </p:cNvPr>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9" name="Title 1">
            <a:extLst>
              <a:ext uri="{FF2B5EF4-FFF2-40B4-BE49-F238E27FC236}">
                <a16:creationId xmlns:a16="http://schemas.microsoft.com/office/drawing/2014/main" id="{C7544615-D17B-4350-B517-7E469AC91ABA}"/>
              </a:ext>
            </a:extLst>
          </p:cNvPr>
          <p:cNvSpPr>
            <a:spLocks noGrp="1"/>
          </p:cNvSpPr>
          <p:nvPr>
            <p:ph type="title" hasCustomPrompt="1"/>
          </p:nvPr>
        </p:nvSpPr>
        <p:spPr>
          <a:xfrm>
            <a:off x="205200" y="648000"/>
            <a:ext cx="10558800" cy="388800"/>
          </a:xfrm>
        </p:spPr>
        <p:txBody>
          <a:bodyPr/>
          <a:lstStyle>
            <a:lvl1pPr>
              <a:defRPr kern="1200" baseline="0"/>
            </a:lvl1pPr>
          </a:lstStyle>
          <a:p>
            <a:r>
              <a:rPr lang="en-US" noProof="1"/>
              <a:t>Add Slide Title</a:t>
            </a:r>
          </a:p>
        </p:txBody>
      </p:sp>
      <p:sp>
        <p:nvSpPr>
          <p:cNvPr id="5" name="Content Placeholder 1"/>
          <p:cNvSpPr>
            <a:spLocks noGrp="1"/>
          </p:cNvSpPr>
          <p:nvPr>
            <p:ph sz="half" idx="1" hasCustomPrompt="1"/>
          </p:nvPr>
        </p:nvSpPr>
        <p:spPr>
          <a:xfrm>
            <a:off x="205200" y="12960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6" name="Content Placeholder 2"/>
          <p:cNvSpPr>
            <a:spLocks noGrp="1"/>
          </p:cNvSpPr>
          <p:nvPr>
            <p:ph sz="half" idx="3" hasCustomPrompt="1"/>
          </p:nvPr>
        </p:nvSpPr>
        <p:spPr>
          <a:xfrm>
            <a:off x="2877600" y="1295999"/>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7" name="Content Placeholder 3">
            <a:extLst>
              <a:ext uri="{FF2B5EF4-FFF2-40B4-BE49-F238E27FC236}">
                <a16:creationId xmlns:a16="http://schemas.microsoft.com/office/drawing/2014/main" id="{58468F8D-277D-4F1A-84A1-62122010643F}"/>
              </a:ext>
            </a:extLst>
          </p:cNvPr>
          <p:cNvSpPr>
            <a:spLocks noGrp="1"/>
          </p:cNvSpPr>
          <p:nvPr>
            <p:ph sz="half" idx="5" hasCustomPrompt="1"/>
          </p:nvPr>
        </p:nvSpPr>
        <p:spPr>
          <a:xfrm>
            <a:off x="5550000" y="12960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8" name="Content Placeholder 4"/>
          <p:cNvSpPr>
            <a:spLocks noGrp="1"/>
          </p:cNvSpPr>
          <p:nvPr>
            <p:ph sz="half" idx="7" hasCustomPrompt="1"/>
          </p:nvPr>
        </p:nvSpPr>
        <p:spPr>
          <a:xfrm>
            <a:off x="8222400" y="1295999"/>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9" name="Content Placeholder 5"/>
          <p:cNvSpPr>
            <a:spLocks noGrp="1"/>
          </p:cNvSpPr>
          <p:nvPr>
            <p:ph sz="half" idx="2" hasCustomPrompt="1"/>
          </p:nvPr>
        </p:nvSpPr>
        <p:spPr>
          <a:xfrm>
            <a:off x="2052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0" name="Content Placeholder 6"/>
          <p:cNvSpPr>
            <a:spLocks noGrp="1"/>
          </p:cNvSpPr>
          <p:nvPr>
            <p:ph sz="half" idx="4" hasCustomPrompt="1"/>
          </p:nvPr>
        </p:nvSpPr>
        <p:spPr>
          <a:xfrm>
            <a:off x="28776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8" name="Content Placeholder 7">
            <a:extLst>
              <a:ext uri="{FF2B5EF4-FFF2-40B4-BE49-F238E27FC236}">
                <a16:creationId xmlns:a16="http://schemas.microsoft.com/office/drawing/2014/main" id="{B143799E-2832-49D7-9953-45BACACA7549}"/>
              </a:ext>
            </a:extLst>
          </p:cNvPr>
          <p:cNvSpPr>
            <a:spLocks noGrp="1"/>
          </p:cNvSpPr>
          <p:nvPr>
            <p:ph sz="half" idx="6" hasCustomPrompt="1"/>
          </p:nvPr>
        </p:nvSpPr>
        <p:spPr>
          <a:xfrm>
            <a:off x="55500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11" name="Content Placeholder 8"/>
          <p:cNvSpPr>
            <a:spLocks noGrp="1"/>
          </p:cNvSpPr>
          <p:nvPr>
            <p:ph sz="half" idx="8" hasCustomPrompt="1"/>
          </p:nvPr>
        </p:nvSpPr>
        <p:spPr>
          <a:xfrm>
            <a:off x="8222400" y="3481200"/>
            <a:ext cx="2541600" cy="2055600"/>
          </a:xfrm>
        </p:spPr>
        <p:txBody>
          <a:bodyPr/>
          <a:lstStyle>
            <a:lvl1pPr>
              <a:defRPr/>
            </a:lvl1pPr>
          </a:lstStyle>
          <a:p>
            <a:pPr lvl="0"/>
            <a:r>
              <a:rPr lang="en-US" noProof="1"/>
              <a:t>Add Text </a:t>
            </a:r>
          </a:p>
          <a:p>
            <a:pPr lvl="1"/>
            <a:r>
              <a:rPr lang="en-US" noProof="1"/>
              <a:t>Zweite Ebene</a:t>
            </a:r>
          </a:p>
          <a:p>
            <a:pPr lvl="2"/>
            <a:r>
              <a:rPr lang="en-US" noProof="1"/>
              <a:t>Dritte Ebene</a:t>
            </a:r>
          </a:p>
          <a:p>
            <a:pPr lvl="3"/>
            <a:r>
              <a:rPr lang="en-US" noProof="1"/>
              <a:t>Vierte Ebene</a:t>
            </a:r>
          </a:p>
          <a:p>
            <a:pPr lvl="4"/>
            <a:r>
              <a:rPr lang="en-US" noProof="1"/>
              <a:t>Fünfte Ebene</a:t>
            </a:r>
          </a:p>
        </p:txBody>
      </p:sp>
      <p:sp>
        <p:nvSpPr>
          <p:cNvPr id="21" name="AttachmentRemark">
            <a:extLst>
              <a:ext uri="{FF2B5EF4-FFF2-40B4-BE49-F238E27FC236}">
                <a16:creationId xmlns:a16="http://schemas.microsoft.com/office/drawing/2014/main" id="{60F530EA-2EFB-4DC6-BA26-465D18FD265B}"/>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C3FE2449-86F7-413D-AD74-17B8BDC576AB}"/>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3371421479"/>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guide id="8" orient="horz" pos="2113" userDrawn="1">
          <p15:clr>
            <a:srgbClr val="FBAE40"/>
          </p15:clr>
        </p15:guide>
        <p15:guide id="9" orient="horz" pos="2192" userDrawn="1">
          <p15:clr>
            <a:srgbClr val="FBAE40"/>
          </p15:clr>
        </p15:guide>
        <p15:guide id="10" pos="1731" userDrawn="1">
          <p15:clr>
            <a:srgbClr val="FBAE40"/>
          </p15:clr>
        </p15:guide>
        <p15:guide id="11" pos="1810" userDrawn="1">
          <p15:clr>
            <a:srgbClr val="FBAE40"/>
          </p15:clr>
        </p15:guide>
        <p15:guide id="12" pos="3416" userDrawn="1">
          <p15:clr>
            <a:srgbClr val="FBAE40"/>
          </p15:clr>
        </p15:guide>
        <p15:guide id="13" pos="3497" userDrawn="1">
          <p15:clr>
            <a:srgbClr val="FBAE40"/>
          </p15:clr>
        </p15:guide>
        <p15:guide id="14" pos="5098" userDrawn="1">
          <p15:clr>
            <a:srgbClr val="FBAE40"/>
          </p15:clr>
        </p15:guide>
        <p15:guide id="15" pos="517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only ">
    <p:spTree>
      <p:nvGrpSpPr>
        <p:cNvPr id="1" name=""/>
        <p:cNvGrpSpPr/>
        <p:nvPr/>
      </p:nvGrpSpPr>
      <p:grpSpPr>
        <a:xfrm>
          <a:off x="0" y="0"/>
          <a:ext cx="0" cy="0"/>
          <a:chOff x="0" y="0"/>
          <a:chExt cx="0" cy="0"/>
        </a:xfrm>
      </p:grpSpPr>
      <p:sp>
        <p:nvSpPr>
          <p:cNvPr id="4" name="Chapter_titleonly"/>
          <p:cNvSpPr>
            <a:spLocks noGrp="1"/>
          </p:cNvSpPr>
          <p:nvPr>
            <p:ph type="body" sz="quarter" idx="15" hasCustomPrompt="1"/>
          </p:nvPr>
        </p:nvSpPr>
        <p:spPr>
          <a:xfrm>
            <a:off x="205200" y="259200"/>
            <a:ext cx="10558800" cy="388800"/>
          </a:xfrm>
        </p:spPr>
        <p:txBody>
          <a:bodyPr/>
          <a:lstStyle>
            <a:lvl1pPr marL="0" indent="0">
              <a:lnSpc>
                <a:spcPct val="89000"/>
              </a:lnSpc>
              <a:spcBef>
                <a:spcPts val="0"/>
              </a:spcBef>
              <a:buNone/>
              <a:defRPr sz="2800" kern="0" baseline="0">
                <a:solidFill>
                  <a:schemeClr val="tx1"/>
                </a:solidFill>
              </a:defRPr>
            </a:lvl1pPr>
            <a:lvl2pPr marL="233983" indent="0">
              <a:buNone/>
              <a:defRPr sz="2800"/>
            </a:lvl2pPr>
            <a:lvl3pPr marL="525562" indent="0">
              <a:buNone/>
              <a:defRPr sz="2800"/>
            </a:lvl3pPr>
            <a:lvl4pPr marL="748745" indent="0">
              <a:buNone/>
              <a:defRPr sz="2800"/>
            </a:lvl4pPr>
            <a:lvl5pPr marL="748745" indent="0">
              <a:buNone/>
              <a:defRPr sz="2800"/>
            </a:lvl5pPr>
          </a:lstStyle>
          <a:p>
            <a:pPr lvl="0"/>
            <a:r>
              <a:rPr lang="en-US" noProof="1"/>
              <a:t>Add Chapter Title</a:t>
            </a:r>
          </a:p>
        </p:txBody>
      </p:sp>
      <p:sp>
        <p:nvSpPr>
          <p:cNvPr id="10" name="AttachmentRemark">
            <a:extLst>
              <a:ext uri="{FF2B5EF4-FFF2-40B4-BE49-F238E27FC236}">
                <a16:creationId xmlns:a16="http://schemas.microsoft.com/office/drawing/2014/main" id="{8883D326-CEAD-4903-8269-B2D194C3C224}"/>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5" name="Title 4">
            <a:extLst>
              <a:ext uri="{FF2B5EF4-FFF2-40B4-BE49-F238E27FC236}">
                <a16:creationId xmlns:a16="http://schemas.microsoft.com/office/drawing/2014/main" id="{5CC74776-286D-45CF-B42A-A491ED08BED4}"/>
              </a:ext>
            </a:extLst>
          </p:cNvPr>
          <p:cNvSpPr>
            <a:spLocks noGrp="1"/>
          </p:cNvSpPr>
          <p:nvPr>
            <p:ph type="title" hasCustomPrompt="1"/>
          </p:nvPr>
        </p:nvSpPr>
        <p:spPr/>
        <p:txBody>
          <a:bodyPr/>
          <a:lstStyle/>
          <a:p>
            <a:r>
              <a:rPr lang="en-US"/>
              <a:t>Add Slide Title</a:t>
            </a:r>
          </a:p>
        </p:txBody>
      </p:sp>
      <p:sp>
        <p:nvSpPr>
          <p:cNvPr id="2" name="Slide Number Placeholder 1">
            <a:extLst>
              <a:ext uri="{FF2B5EF4-FFF2-40B4-BE49-F238E27FC236}">
                <a16:creationId xmlns:a16="http://schemas.microsoft.com/office/drawing/2014/main" id="{9D4A29A7-9E35-4523-8421-38341F67C3EE}"/>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2822274495"/>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4" orient="horz" pos="408" userDrawn="1">
          <p15:clr>
            <a:srgbClr val="FBAE40"/>
          </p15:clr>
        </p15:guide>
        <p15:guide id="5" orient="horz" pos="654" userDrawn="1">
          <p15:clr>
            <a:srgbClr val="FBAE40"/>
          </p15:clr>
        </p15:guide>
        <p15:guide id="6" orient="horz" pos="816" userDrawn="1">
          <p15:clr>
            <a:srgbClr val="FBAE40"/>
          </p15:clr>
        </p15:guide>
        <p15:guide id="7" orient="horz" pos="348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p:spTree>
      <p:nvGrpSpPr>
        <p:cNvPr id="1" name=""/>
        <p:cNvGrpSpPr/>
        <p:nvPr/>
      </p:nvGrpSpPr>
      <p:grpSpPr>
        <a:xfrm>
          <a:off x="0" y="0"/>
          <a:ext cx="0" cy="0"/>
          <a:chOff x="0" y="0"/>
          <a:chExt cx="0" cy="0"/>
        </a:xfrm>
      </p:grpSpPr>
      <p:sp>
        <p:nvSpPr>
          <p:cNvPr id="8" name="AttachmentRemark">
            <a:extLst>
              <a:ext uri="{FF2B5EF4-FFF2-40B4-BE49-F238E27FC236}">
                <a16:creationId xmlns:a16="http://schemas.microsoft.com/office/drawing/2014/main" id="{C868D9BE-A299-4D0B-87AF-B491FAE5FD28}"/>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Bosch Office Sans" pitchFamily="2" charset="0"/>
              </a:rPr>
              <a:t> </a:t>
            </a:r>
          </a:p>
        </p:txBody>
      </p:sp>
      <p:sp>
        <p:nvSpPr>
          <p:cNvPr id="2" name="Slide Number Placeholder 1">
            <a:extLst>
              <a:ext uri="{FF2B5EF4-FFF2-40B4-BE49-F238E27FC236}">
                <a16:creationId xmlns:a16="http://schemas.microsoft.com/office/drawing/2014/main" id="{570A8589-A8D2-4132-B89B-2FADFC125660}"/>
              </a:ext>
            </a:extLst>
          </p:cNvPr>
          <p:cNvSpPr>
            <a:spLocks noGrp="1"/>
          </p:cNvSpPr>
          <p:nvPr>
            <p:ph type="sldNum" sz="quarter" idx="12"/>
          </p:nvPr>
        </p:nvSpPr>
        <p:spPr/>
        <p:txBody>
          <a:bodyPr/>
          <a:lstStyle/>
          <a:p>
            <a:fld id="{4898AEC0-503E-4FA4-859C-D0F72D6E3F79}" type="slidenum">
              <a:rPr lang="en-US" noProof="1" smtClean="0"/>
              <a:pPr/>
              <a:t>‹#›</a:t>
            </a:fld>
            <a:endParaRPr lang="en-US" noProof="1"/>
          </a:p>
        </p:txBody>
      </p:sp>
    </p:spTree>
    <p:extLst>
      <p:ext uri="{BB962C8B-B14F-4D97-AF65-F5344CB8AC3E}">
        <p14:creationId xmlns:p14="http://schemas.microsoft.com/office/powerpoint/2010/main" val="1074551859"/>
      </p:ext>
    </p:extLst>
  </p:cSld>
  <p:clrMapOvr>
    <a:masterClrMapping/>
  </p:clrMapOvr>
  <p:extLst>
    <p:ext uri="{DCECCB84-F9BA-43D5-87BE-67443E8EF086}">
      <p15:sldGuideLst xmlns:p15="http://schemas.microsoft.com/office/powerpoint/2012/main">
        <p15:guide id="1" pos="128" userDrawn="1">
          <p15:clr>
            <a:srgbClr val="FBAE40"/>
          </p15:clr>
        </p15:guide>
        <p15:guide id="2" pos="6784" userDrawn="1">
          <p15:clr>
            <a:srgbClr val="FBAE40"/>
          </p15:clr>
        </p15:guide>
        <p15:guide id="3" orient="horz" pos="162" userDrawn="1">
          <p15:clr>
            <a:srgbClr val="FBAE40"/>
          </p15:clr>
        </p15:guide>
        <p15:guide id="7" orient="horz" pos="348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Logo">
            <a:extLst>
              <a:ext uri="{FF2B5EF4-FFF2-40B4-BE49-F238E27FC236}">
                <a16:creationId xmlns:a16="http://schemas.microsoft.com/office/drawing/2014/main" id="{F38A617B-35DF-43CE-B5F7-67FA9A7F2474}"/>
              </a:ext>
            </a:extLst>
          </p:cNvPr>
          <p:cNvPicPr>
            <a:picLocks noSelect="1"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9779054" y="5676108"/>
            <a:ext cx="1015200" cy="276683"/>
          </a:xfrm>
          <a:prstGeom prst="rect">
            <a:avLst/>
          </a:prstGeom>
        </p:spPr>
      </p:pic>
      <p:sp>
        <p:nvSpPr>
          <p:cNvPr id="2" name="Title Placeholder 1"/>
          <p:cNvSpPr>
            <a:spLocks noGrp="1"/>
          </p:cNvSpPr>
          <p:nvPr>
            <p:ph type="title"/>
          </p:nvPr>
        </p:nvSpPr>
        <p:spPr>
          <a:xfrm>
            <a:off x="205200" y="648000"/>
            <a:ext cx="10558800" cy="388800"/>
          </a:xfrm>
          <a:prstGeom prst="rect">
            <a:avLst/>
          </a:prstGeom>
        </p:spPr>
        <p:txBody>
          <a:bodyPr vert="horz" lIns="0" tIns="0" rIns="0" bIns="0" rtlCol="0" anchor="t" anchorCtr="0">
            <a:noAutofit/>
          </a:bodyPr>
          <a:lstStyle/>
          <a:p>
            <a:r>
              <a:rPr lang="en-US" noProof="1"/>
              <a:t>Add Slide Title</a:t>
            </a:r>
          </a:p>
        </p:txBody>
      </p:sp>
      <p:sp>
        <p:nvSpPr>
          <p:cNvPr id="3" name="Text Placeholder 2"/>
          <p:cNvSpPr>
            <a:spLocks noGrp="1"/>
          </p:cNvSpPr>
          <p:nvPr>
            <p:ph type="body" idx="1"/>
          </p:nvPr>
        </p:nvSpPr>
        <p:spPr>
          <a:xfrm>
            <a:off x="205200" y="1296000"/>
            <a:ext cx="10558800" cy="4240800"/>
          </a:xfrm>
          <a:prstGeom prst="rect">
            <a:avLst/>
          </a:prstGeom>
        </p:spPr>
        <p:txBody>
          <a:bodyPr vert="horz" lIns="0" tIns="0" rIns="0" bIns="0" rtlCol="0">
            <a:noAutofit/>
          </a:bodyPr>
          <a:lstStyle/>
          <a:p>
            <a:pPr lvl="0"/>
            <a:r>
              <a:rPr lang="en-US" noProof="1"/>
              <a:t>Edit Master text styles</a:t>
            </a:r>
          </a:p>
          <a:p>
            <a:pPr lvl="1"/>
            <a:r>
              <a:rPr lang="en-US" noProof="1"/>
              <a:t>Second level</a:t>
            </a:r>
          </a:p>
          <a:p>
            <a:pPr lvl="2"/>
            <a:r>
              <a:rPr lang="en-US" noProof="1"/>
              <a:t>Third level</a:t>
            </a:r>
          </a:p>
          <a:p>
            <a:pPr lvl="3"/>
            <a:r>
              <a:rPr lang="en-US" noProof="1"/>
              <a:t>Fourth level</a:t>
            </a:r>
          </a:p>
          <a:p>
            <a:pPr lvl="4"/>
            <a:r>
              <a:rPr lang="en-US" noProof="1"/>
              <a:t>Fifth level</a:t>
            </a:r>
          </a:p>
          <a:p>
            <a:pPr lvl="5"/>
            <a:r>
              <a:rPr lang="en-US" noProof="1"/>
              <a:t>Sixth level</a:t>
            </a:r>
          </a:p>
          <a:p>
            <a:pPr lvl="6"/>
            <a:r>
              <a:rPr lang="en-US" noProof="1"/>
              <a:t>Seventh level</a:t>
            </a:r>
          </a:p>
          <a:p>
            <a:pPr lvl="7"/>
            <a:r>
              <a:rPr lang="en-US" noProof="1"/>
              <a:t>Eighth level</a:t>
            </a:r>
          </a:p>
          <a:p>
            <a:pPr lvl="8"/>
            <a:r>
              <a:rPr lang="en-US" noProof="1"/>
              <a:t>Ninth level</a:t>
            </a:r>
          </a:p>
        </p:txBody>
      </p:sp>
      <p:sp>
        <p:nvSpPr>
          <p:cNvPr id="7" name="Slide Number Placeholder 6"/>
          <p:cNvSpPr>
            <a:spLocks noGrp="1"/>
          </p:cNvSpPr>
          <p:nvPr>
            <p:ph type="sldNum" sz="quarter" idx="12"/>
          </p:nvPr>
        </p:nvSpPr>
        <p:spPr>
          <a:xfrm>
            <a:off x="205200" y="5666400"/>
            <a:ext cx="288290" cy="410210"/>
          </a:xfrm>
          <a:prstGeom prst="rect">
            <a:avLst/>
          </a:prstGeom>
        </p:spPr>
        <p:txBody>
          <a:bodyPr vert="horz" lIns="0" tIns="0" rIns="0" bIns="0" rtlCol="0" anchor="t"/>
          <a:lstStyle>
            <a:lvl1pPr algn="l">
              <a:defRPr sz="1200">
                <a:solidFill>
                  <a:srgbClr val="999FA6"/>
                </a:solidFill>
                <a:latin typeface="+mn-lt"/>
              </a:defRPr>
            </a:lvl1pPr>
          </a:lstStyle>
          <a:p>
            <a:fld id="{4898AEC0-503E-4FA4-859C-D0F72D6E3F79}" type="slidenum">
              <a:rPr lang="en-US" noProof="1" dirty="0" smtClean="0"/>
              <a:pPr/>
              <a:t>‹#›</a:t>
            </a:fld>
            <a:endParaRPr lang="en-US" noProof="1"/>
          </a:p>
        </p:txBody>
      </p:sp>
      <p:sp>
        <p:nvSpPr>
          <p:cNvPr id="14" name="Bosch_footer_1">
            <a:extLst>
              <a:ext uri="{FF2B5EF4-FFF2-40B4-BE49-F238E27FC236}">
                <a16:creationId xmlns:a16="http://schemas.microsoft.com/office/drawing/2014/main" id="{179AD5EC-CEF2-4193-998B-D730BC74E01B}"/>
              </a:ext>
            </a:extLst>
          </p:cNvPr>
          <p:cNvSpPr txBox="1"/>
          <p:nvPr userDrawn="1"/>
        </p:nvSpPr>
        <p:spPr>
          <a:xfrm>
            <a:off x="547200" y="5688000"/>
            <a:ext cx="9126000" cy="107950"/>
          </a:xfrm>
          <a:prstGeom prst="rect">
            <a:avLst/>
          </a:prstGeom>
          <a:noFill/>
        </p:spPr>
        <p:txBody>
          <a:bodyPr wrap="square" lIns="0" tIns="0" rIns="0" bIns="0" rtlCol="0">
            <a:noAutofit/>
          </a:bodyPr>
          <a:lstStyle/>
          <a:p>
            <a:pPr marR="0" defTabSz="914400" eaLnBrk="1" fontAlgn="auto" latinLnBrk="0" hangingPunct="1">
              <a:lnSpc>
                <a:spcPct val="107000"/>
              </a:lnSpc>
              <a:spcBef>
                <a:spcPts val="0"/>
              </a:spcBef>
              <a:spcAft>
                <a:spcPts val="100"/>
              </a:spcAft>
              <a:buClrTx/>
              <a:buSzTx/>
              <a:buFontTx/>
              <a:buNone/>
              <a:tabLst/>
            </a:pPr>
            <a:r>
              <a:rPr kumimoji="0" lang="en-US" sz="600" b="1" i="0" u="none" strike="noStrike" kern="0" cap="none" spc="0" normalizeH="0" baseline="0" noProof="1">
                <a:ln>
                  <a:noFill/>
                </a:ln>
                <a:solidFill>
                  <a:srgbClr val="D70012"/>
                </a:solidFill>
                <a:effectLst/>
                <a:uLnTx/>
                <a:uFillTx/>
                <a:latin typeface="Bosch Office Sans" pitchFamily="2" charset="0"/>
              </a:rPr>
              <a:t>Confidential</a:t>
            </a:r>
            <a:r>
              <a:rPr kumimoji="0" lang="en-US" sz="600" b="0" i="0" u="none" strike="noStrike" kern="0" cap="none" spc="0" normalizeH="0" baseline="0" noProof="1">
                <a:ln>
                  <a:noFill/>
                </a:ln>
                <a:solidFill>
                  <a:srgbClr val="000000"/>
                </a:solidFill>
                <a:effectLst/>
                <a:uLnTx/>
                <a:uFillTx/>
                <a:latin typeface="Bosch Office Sans" pitchFamily="2" charset="0"/>
              </a:rPr>
              <a:t> | M/PPE | 2026-06-25</a:t>
            </a:r>
          </a:p>
        </p:txBody>
      </p:sp>
      <p:sp>
        <p:nvSpPr>
          <p:cNvPr id="8" name="Bosch_footer_2">
            <a:extLst>
              <a:ext uri="{FF2B5EF4-FFF2-40B4-BE49-F238E27FC236}">
                <a16:creationId xmlns:a16="http://schemas.microsoft.com/office/drawing/2014/main" id="{C3D77AD5-379C-4A86-AFCF-32945A0FEE26}"/>
              </a:ext>
            </a:extLst>
          </p:cNvPr>
          <p:cNvSpPr txBox="1"/>
          <p:nvPr userDrawn="1"/>
        </p:nvSpPr>
        <p:spPr>
          <a:xfrm>
            <a:off x="547200" y="5793901"/>
            <a:ext cx="9126000" cy="215900"/>
          </a:xfrm>
          <a:prstGeom prst="rect">
            <a:avLst/>
          </a:prstGeom>
          <a:noFill/>
        </p:spPr>
        <p:txBody>
          <a:bodyPr wrap="square" lIns="0" tIns="0" rIns="0" bIns="0" rtlCol="0">
            <a:noAutofit/>
          </a:bodyPr>
          <a:lstStyle/>
          <a:p>
            <a:pPr>
              <a:lnSpc>
                <a:spcPct val="120000"/>
              </a:lnSpc>
              <a:spcAft>
                <a:spcPts val="100"/>
              </a:spcAft>
            </a:pPr>
            <a:r>
              <a:rPr lang="en-US" sz="600" b="0" i="0" u="none" kern="0" baseline="0" noProof="1">
                <a:solidFill>
                  <a:srgbClr val="B2B3B5"/>
                </a:solidFill>
                <a:latin typeface="Bosch Office Sans" pitchFamily="2" charset="0"/>
              </a:rPr>
              <a:t>© 2022 Robert Bosch LLC and affiliates. All rights reserved.</a:t>
            </a:r>
          </a:p>
        </p:txBody>
      </p:sp>
      <p:sp>
        <p:nvSpPr>
          <p:cNvPr id="15" name="Bosch_footer_1" hidden="1">
            <a:extLst>
              <a:ext uri="{FF2B5EF4-FFF2-40B4-BE49-F238E27FC236}">
                <a16:creationId xmlns:a16="http://schemas.microsoft.com/office/drawing/2014/main" id="{DB0BF576-A4BE-4521-98AB-F28795DF7BD0}"/>
              </a:ext>
            </a:extLst>
          </p:cNvPr>
          <p:cNvSpPr txBox="1"/>
          <p:nvPr userDrawn="1"/>
        </p:nvSpPr>
        <p:spPr>
          <a:xfrm>
            <a:off x="816069" y="5383543"/>
            <a:ext cx="9154800" cy="108000"/>
          </a:xfrm>
          <a:prstGeom prst="rect">
            <a:avLst/>
          </a:prstGeom>
          <a:noFill/>
        </p:spPr>
        <p:txBody>
          <a:bodyPr wrap="square" lIns="0" tIns="0" rIns="0" bIns="0" rtlCol="0">
            <a:noAutofit/>
          </a:bodyPr>
          <a:lstStyle/>
          <a:p>
            <a:pPr marL="0" marR="0" lvl="0" indent="0" algn="l" defTabSz="914400" rtl="0" eaLnBrk="1" fontAlgn="auto" latinLnBrk="0" hangingPunct="1">
              <a:lnSpc>
                <a:spcPct val="107000"/>
              </a:lnSpc>
              <a:spcBef>
                <a:spcPts val="0"/>
              </a:spcBef>
              <a:spcAft>
                <a:spcPts val="100"/>
              </a:spcAft>
              <a:buClrTx/>
              <a:buSzTx/>
              <a:buFontTx/>
              <a:buNone/>
              <a:tabLst/>
              <a:defRPr/>
            </a:pPr>
            <a:r>
              <a:rPr lang="en-US" sz="600" b="1" kern="0" baseline="0" noProof="1">
                <a:solidFill>
                  <a:srgbClr val="D70012"/>
                </a:solidFill>
              </a:rPr>
              <a:t>%confidentiality%</a:t>
            </a:r>
            <a:r>
              <a:rPr lang="en-US" sz="600" kern="0" baseline="0" noProof="1">
                <a:solidFill>
                  <a:schemeClr val="tx1"/>
                </a:solidFill>
              </a:rPr>
              <a:t>%businessunit%%departmentshort%%dateformat%</a:t>
            </a:r>
          </a:p>
        </p:txBody>
      </p:sp>
      <p:sp>
        <p:nvSpPr>
          <p:cNvPr id="9" name="Bosch_footer_2" hidden="1">
            <a:extLst>
              <a:ext uri="{FF2B5EF4-FFF2-40B4-BE49-F238E27FC236}">
                <a16:creationId xmlns:a16="http://schemas.microsoft.com/office/drawing/2014/main" id="{E897C98A-4665-443F-B1CF-E9B71E9916EC}"/>
              </a:ext>
            </a:extLst>
          </p:cNvPr>
          <p:cNvSpPr txBox="1"/>
          <p:nvPr userDrawn="1"/>
        </p:nvSpPr>
        <p:spPr>
          <a:xfrm>
            <a:off x="593090" y="5748656"/>
            <a:ext cx="9152890" cy="215900"/>
          </a:xfrm>
          <a:prstGeom prst="rect">
            <a:avLst/>
          </a:prstGeom>
          <a:noFill/>
        </p:spPr>
        <p:txBody>
          <a:bodyPr wrap="square" lIns="0" tIns="0" rIns="0" bIns="0" rtlCol="0">
            <a:noAutofit/>
          </a:bodyPr>
          <a:lstStyle/>
          <a:p>
            <a:pPr>
              <a:lnSpc>
                <a:spcPct val="120000"/>
              </a:lnSpc>
              <a:spcAft>
                <a:spcPts val="100"/>
              </a:spcAft>
            </a:pPr>
            <a:r>
              <a:rPr lang="en-US" sz="600" kern="0" baseline="0" noProof="1">
                <a:solidFill>
                  <a:schemeClr val="tx1"/>
                </a:solidFill>
              </a:rPr>
              <a:t>%repositoryremark%</a:t>
            </a:r>
            <a:r>
              <a:rPr lang="en-US" sz="600" kern="0" baseline="0" noProof="1">
                <a:solidFill>
                  <a:srgbClr val="B2B3B5"/>
                </a:solidFill>
              </a:rPr>
              <a:t>%copyright%</a:t>
            </a:r>
          </a:p>
        </p:txBody>
      </p:sp>
      <p:sp>
        <p:nvSpPr>
          <p:cNvPr id="13" name="AttachmentRemark" hidden="1">
            <a:extLst>
              <a:ext uri="{FF2B5EF4-FFF2-40B4-BE49-F238E27FC236}">
                <a16:creationId xmlns:a16="http://schemas.microsoft.com/office/drawing/2014/main" id="{F41551A9-D6BA-431A-8DBF-55BA472D9657}"/>
              </a:ext>
            </a:extLst>
          </p:cNvPr>
          <p:cNvSpPr>
            <a:spLocks/>
          </p:cNvSpPr>
          <p:nvPr userDrawn="1"/>
        </p:nvSpPr>
        <p:spPr>
          <a:xfrm>
            <a:off x="9224010" y="259080"/>
            <a:ext cx="1691640" cy="777240"/>
          </a:xfrm>
          <a:prstGeom prst="rect">
            <a:avLst/>
          </a:prstGeom>
          <a:noFill/>
          <a:ln w="0" cap="flat" cmpd="sng" algn="ctr">
            <a:noFill/>
            <a:prstDash val="solid"/>
          </a:ln>
          <a:effectLst/>
        </p:spPr>
        <p:txBody>
          <a:bodyPr wrap="square" lIns="0" tIns="17779" rIns="0" bIns="0" rtlCol="0" anchor="t">
            <a:normAutofit/>
          </a:bodyPr>
          <a:lstStyle/>
          <a:p>
            <a:pPr rtl="0">
              <a:lnSpc>
                <a:spcPts val="900"/>
              </a:lnSpc>
            </a:pPr>
            <a:r>
              <a:rPr lang="en-US" sz="550" b="0" i="0" u="none" strike="noStrike" kern="0" baseline="0" noProof="1">
                <a:solidFill>
                  <a:srgbClr val="000000"/>
                </a:solidFill>
                <a:latin typeface="+mn-lt"/>
              </a:rPr>
              <a:t>%attachmentremark% </a:t>
            </a:r>
          </a:p>
        </p:txBody>
      </p:sp>
      <p:pic>
        <p:nvPicPr>
          <p:cNvPr id="12" name="SuperGraphic">
            <a:extLst>
              <a:ext uri="{FF2B5EF4-FFF2-40B4-BE49-F238E27FC236}">
                <a16:creationId xmlns:a16="http://schemas.microsoft.com/office/drawing/2014/main" id="{1E0562BC-DD12-4C96-A115-D2D70EC1366D}"/>
              </a:ext>
            </a:extLst>
          </p:cNvPr>
          <p:cNvPicPr>
            <a:picLocks noSelect="1"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6102000"/>
            <a:ext cx="10969200" cy="68556"/>
          </a:xfrm>
          <a:prstGeom prst="rect">
            <a:avLst/>
          </a:prstGeom>
        </p:spPr>
      </p:pic>
    </p:spTree>
    <p:extLst>
      <p:ext uri="{BB962C8B-B14F-4D97-AF65-F5344CB8AC3E}">
        <p14:creationId xmlns:p14="http://schemas.microsoft.com/office/powerpoint/2010/main" val="851553184"/>
      </p:ext>
    </p:extLst>
  </p:cSld>
  <p:clrMap bg1="lt1" tx1="dk1" bg2="lt2" tx2="dk2" accent1="accent1" accent2="accent2" accent3="accent3" accent4="accent4" accent5="accent5" accent6="accent6" hlink="hlink" folHlink="folHlink"/>
  <p:sldLayoutIdLst>
    <p:sldLayoutId id="2147483748" r:id="rId1"/>
    <p:sldLayoutId id="2147483710" r:id="rId2"/>
    <p:sldLayoutId id="2147483713" r:id="rId3"/>
    <p:sldLayoutId id="2147483749" r:id="rId4"/>
    <p:sldLayoutId id="2147483750" r:id="rId5"/>
    <p:sldLayoutId id="2147483751" r:id="rId6"/>
    <p:sldLayoutId id="2147483752" r:id="rId7"/>
    <p:sldLayoutId id="2147483753" r:id="rId8"/>
    <p:sldLayoutId id="2147483746" r:id="rId9"/>
    <p:sldLayoutId id="2147483744" r:id="rId10"/>
    <p:sldLayoutId id="2147483724" r:id="rId11"/>
    <p:sldLayoutId id="2147483726" r:id="rId12"/>
    <p:sldLayoutId id="2147483727" r:id="rId13"/>
    <p:sldLayoutId id="2147483728" r:id="rId14"/>
    <p:sldLayoutId id="2147483729" r:id="rId15"/>
    <p:sldLayoutId id="2147483745" r:id="rId16"/>
    <p:sldLayoutId id="2147483723" r:id="rId17"/>
    <p:sldLayoutId id="2147483734" r:id="rId18"/>
  </p:sldLayoutIdLst>
  <p:hf hdr="0" ftr="0" dt="0"/>
  <p:txStyles>
    <p:titleStyle>
      <a:lvl1pPr algn="l" defTabSz="914333" rtl="0" eaLnBrk="1" latinLnBrk="0" hangingPunct="1">
        <a:lnSpc>
          <a:spcPct val="89000"/>
        </a:lnSpc>
        <a:spcBef>
          <a:spcPct val="0"/>
        </a:spcBef>
        <a:buNone/>
        <a:defRPr sz="2800" kern="1200">
          <a:solidFill>
            <a:schemeClr val="accent1"/>
          </a:solidFill>
          <a:latin typeface="+mj-lt"/>
          <a:ea typeface="+mj-ea"/>
          <a:cs typeface="+mj-cs"/>
        </a:defRPr>
      </a:lvl1pPr>
    </p:titleStyle>
    <p:bodyStyle>
      <a:lvl1pPr marL="230400" indent="-230400" algn="l" defTabSz="914333" rtl="0" eaLnBrk="1" latinLnBrk="0" hangingPunct="1">
        <a:lnSpc>
          <a:spcPct val="107000"/>
        </a:lnSpc>
        <a:spcBef>
          <a:spcPts val="500"/>
        </a:spcBef>
        <a:buFont typeface="Wingdings" panose="05000000000000000000" pitchFamily="2" charset="2"/>
        <a:buChar char="§"/>
        <a:defRPr sz="1800" kern="1200">
          <a:solidFill>
            <a:schemeClr val="tx1"/>
          </a:solidFill>
          <a:latin typeface="+mn-lt"/>
          <a:ea typeface="+mn-ea"/>
          <a:cs typeface="+mn-cs"/>
        </a:defRPr>
      </a:lvl1pPr>
      <a:lvl2pPr marL="687600" indent="-230400" algn="l" defTabSz="914333" rtl="0" eaLnBrk="1" latinLnBrk="0" hangingPunct="1">
        <a:lnSpc>
          <a:spcPct val="103000"/>
        </a:lnSpc>
        <a:spcBef>
          <a:spcPts val="500"/>
        </a:spcBef>
        <a:buFont typeface="Symbol" panose="05050102010706020507" pitchFamily="18" charset="2"/>
        <a:buChar char="-"/>
        <a:defRPr sz="1600" kern="1200">
          <a:solidFill>
            <a:schemeClr val="tx1"/>
          </a:solidFill>
          <a:latin typeface="+mn-lt"/>
          <a:ea typeface="+mn-ea"/>
          <a:cs typeface="+mn-cs"/>
        </a:defRPr>
      </a:lvl2pPr>
      <a:lvl3pPr marL="1144800" indent="-230400" algn="l" defTabSz="914333" rtl="0" eaLnBrk="1" latinLnBrk="0" hangingPunct="1">
        <a:lnSpc>
          <a:spcPct val="102000"/>
        </a:lnSpc>
        <a:spcBef>
          <a:spcPts val="500"/>
        </a:spcBef>
        <a:buFont typeface="Symbol" panose="05050102010706020507" pitchFamily="18" charset="2"/>
        <a:buChar char="-"/>
        <a:defRPr sz="1400" kern="1200">
          <a:solidFill>
            <a:schemeClr val="tx1"/>
          </a:solidFill>
          <a:latin typeface="+mn-lt"/>
          <a:ea typeface="+mn-ea"/>
          <a:cs typeface="+mn-cs"/>
        </a:defRPr>
      </a:lvl3pPr>
      <a:lvl4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4pPr>
      <a:lvl5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5pPr>
      <a:lvl6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6pPr>
      <a:lvl7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7pPr>
      <a:lvl8pPr marL="1602000" indent="-230400" algn="l" defTabSz="914333" rtl="0" eaLnBrk="1" latinLnBrk="0" hangingPunct="1">
        <a:lnSpc>
          <a:spcPct val="103000"/>
        </a:lnSpc>
        <a:spcBef>
          <a:spcPts val="500"/>
        </a:spcBef>
        <a:buFont typeface="Bosch Office Sans" pitchFamily="2" charset="0"/>
        <a:buChar char="‒"/>
        <a:defRPr sz="1300" kern="1200">
          <a:solidFill>
            <a:schemeClr val="tx1"/>
          </a:solidFill>
          <a:latin typeface="+mn-lt"/>
          <a:ea typeface="+mn-ea"/>
          <a:cs typeface="+mn-cs"/>
        </a:defRPr>
      </a:lvl8pPr>
      <a:lvl9pPr marL="1602000" indent="-230400" algn="l" defTabSz="914333" rtl="0" eaLnBrk="1" latinLnBrk="0" hangingPunct="1">
        <a:lnSpc>
          <a:spcPct val="103000"/>
        </a:lnSpc>
        <a:spcBef>
          <a:spcPts val="500"/>
        </a:spcBef>
        <a:buFont typeface="Bosch Office Sans" pitchFamily="2" charset="0"/>
        <a:buChar char="‒"/>
        <a:defRPr sz="1300" kern="1200" baseline="0">
          <a:solidFill>
            <a:schemeClr val="tx1"/>
          </a:solidFill>
          <a:latin typeface="+mn-lt"/>
          <a:ea typeface="+mn-ea"/>
          <a:cs typeface="+mn-cs"/>
        </a:defRPr>
      </a:lvl9pPr>
    </p:bodyStyle>
    <p:otherStyle>
      <a:defPPr>
        <a:defRPr lang="de-DE"/>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9" algn="l" defTabSz="914333" rtl="0" eaLnBrk="1" latinLnBrk="0" hangingPunct="1">
        <a:defRPr sz="1800" kern="1200">
          <a:solidFill>
            <a:schemeClr val="tx1"/>
          </a:solidFill>
          <a:latin typeface="+mn-lt"/>
          <a:ea typeface="+mn-ea"/>
          <a:cs typeface="+mn-cs"/>
        </a:defRPr>
      </a:lvl4pPr>
      <a:lvl5pPr marL="1828665" algn="l" defTabSz="914333" rtl="0" eaLnBrk="1" latinLnBrk="0" hangingPunct="1">
        <a:defRPr sz="1800" kern="1200">
          <a:solidFill>
            <a:schemeClr val="tx1"/>
          </a:solidFill>
          <a:latin typeface="+mn-lt"/>
          <a:ea typeface="+mn-ea"/>
          <a:cs typeface="+mn-cs"/>
        </a:defRPr>
      </a:lvl5pPr>
      <a:lvl6pPr marL="2285832" algn="l" defTabSz="914333" rtl="0" eaLnBrk="1" latinLnBrk="0" hangingPunct="1">
        <a:defRPr sz="1800" kern="1200">
          <a:solidFill>
            <a:schemeClr val="tx1"/>
          </a:solidFill>
          <a:latin typeface="+mn-lt"/>
          <a:ea typeface="+mn-ea"/>
          <a:cs typeface="+mn-cs"/>
        </a:defRPr>
      </a:lvl6pPr>
      <a:lvl7pPr marL="2742998" algn="l" defTabSz="914333" rtl="0" eaLnBrk="1" latinLnBrk="0" hangingPunct="1">
        <a:defRPr sz="1800" kern="1200">
          <a:solidFill>
            <a:schemeClr val="tx1"/>
          </a:solidFill>
          <a:latin typeface="+mn-lt"/>
          <a:ea typeface="+mn-ea"/>
          <a:cs typeface="+mn-cs"/>
        </a:defRPr>
      </a:lvl7pPr>
      <a:lvl8pPr marL="3200165" algn="l" defTabSz="914333" rtl="0" eaLnBrk="1" latinLnBrk="0" hangingPunct="1">
        <a:defRPr sz="1800" kern="1200">
          <a:solidFill>
            <a:schemeClr val="tx1"/>
          </a:solidFill>
          <a:latin typeface="+mn-lt"/>
          <a:ea typeface="+mn-ea"/>
          <a:cs typeface="+mn-cs"/>
        </a:defRPr>
      </a:lvl8pPr>
      <a:lvl9pPr marL="3657332"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oleObject" Target="../embeddings/oleObject1.bin"/><Relationship Id="rId7" Type="http://schemas.openxmlformats.org/officeDocument/2006/relationships/image" Target="../media/image15.png"/><Relationship Id="rId2" Type="http://schemas.openxmlformats.org/officeDocument/2006/relationships/slideLayout" Target="../slideLayouts/slideLayout9.xml"/><Relationship Id="rId1" Type="http://schemas.openxmlformats.org/officeDocument/2006/relationships/tags" Target="../tags/tag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9.xml"/><Relationship Id="rId1" Type="http://schemas.openxmlformats.org/officeDocument/2006/relationships/tags" Target="../tags/tag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2" Type="http://schemas.openxmlformats.org/officeDocument/2006/relationships/hyperlink" Target="https://www.bosch.com/company/supply-chain/information-for-business-partners/"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826636-C83E-4985-B74F-DEAEAA36235B}"/>
              </a:ext>
            </a:extLst>
          </p:cNvPr>
          <p:cNvSpPr>
            <a:spLocks noGrp="1"/>
          </p:cNvSpPr>
          <p:nvPr>
            <p:ph type="ctrTitle"/>
          </p:nvPr>
        </p:nvSpPr>
        <p:spPr>
          <a:xfrm>
            <a:off x="547200" y="2278255"/>
            <a:ext cx="9268637" cy="807051"/>
          </a:xfrm>
        </p:spPr>
        <p:txBody>
          <a:bodyPr>
            <a:normAutofit/>
          </a:bodyPr>
          <a:lstStyle/>
          <a:p>
            <a:r>
              <a:rPr lang="en-US" dirty="0"/>
              <a:t>Packaging Highlights for ChP EM</a:t>
            </a:r>
          </a:p>
        </p:txBody>
      </p:sp>
      <p:sp>
        <p:nvSpPr>
          <p:cNvPr id="2" name="Text Placeholder 1">
            <a:extLst>
              <a:ext uri="{FF2B5EF4-FFF2-40B4-BE49-F238E27FC236}">
                <a16:creationId xmlns:a16="http://schemas.microsoft.com/office/drawing/2014/main" id="{8CC93304-E16B-4CDF-87C8-0DB767635E02}"/>
              </a:ext>
            </a:extLst>
          </p:cNvPr>
          <p:cNvSpPr>
            <a:spLocks noGrp="1"/>
          </p:cNvSpPr>
          <p:nvPr>
            <p:ph type="body" sz="quarter" idx="1"/>
          </p:nvPr>
        </p:nvSpPr>
        <p:spPr>
          <a:xfrm>
            <a:off x="390892" y="3787593"/>
            <a:ext cx="10019200" cy="1254369"/>
          </a:xfrm>
        </p:spPr>
        <p:txBody>
          <a:bodyPr>
            <a:normAutofit/>
          </a:bodyPr>
          <a:lstStyle/>
          <a:p>
            <a:r>
              <a:rPr lang="en-US" dirty="0"/>
              <a:t>This file is meant to provide quick reference to common packaging issues.</a:t>
            </a:r>
          </a:p>
          <a:p>
            <a:r>
              <a:rPr lang="en-US" dirty="0"/>
              <a:t>It does not include </a:t>
            </a:r>
            <a:r>
              <a:rPr lang="en-US" u="sng" dirty="0"/>
              <a:t>all</a:t>
            </a:r>
            <a:r>
              <a:rPr lang="en-US" dirty="0"/>
              <a:t> supplier packaging requirements.</a:t>
            </a:r>
          </a:p>
        </p:txBody>
      </p:sp>
    </p:spTree>
    <p:extLst>
      <p:ext uri="{BB962C8B-B14F-4D97-AF65-F5344CB8AC3E}">
        <p14:creationId xmlns:p14="http://schemas.microsoft.com/office/powerpoint/2010/main" val="142914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C021-3628-4B1C-AD7C-03E60F64BD9D}"/>
              </a:ext>
            </a:extLst>
          </p:cNvPr>
          <p:cNvSpPr>
            <a:spLocks noGrp="1"/>
          </p:cNvSpPr>
          <p:nvPr>
            <p:ph type="title"/>
          </p:nvPr>
        </p:nvSpPr>
        <p:spPr/>
        <p:txBody>
          <a:bodyPr/>
          <a:lstStyle/>
          <a:p>
            <a:r>
              <a:rPr lang="en-US" dirty="0"/>
              <a:t>Pallet Requirements</a:t>
            </a:r>
          </a:p>
        </p:txBody>
      </p:sp>
      <p:sp>
        <p:nvSpPr>
          <p:cNvPr id="3" name="Text Placeholder 2">
            <a:extLst>
              <a:ext uri="{FF2B5EF4-FFF2-40B4-BE49-F238E27FC236}">
                <a16:creationId xmlns:a16="http://schemas.microsoft.com/office/drawing/2014/main" id="{34DFD69C-DA6A-4C1F-8E66-781969CC319B}"/>
              </a:ext>
            </a:extLst>
          </p:cNvPr>
          <p:cNvSpPr>
            <a:spLocks noGrp="1"/>
          </p:cNvSpPr>
          <p:nvPr>
            <p:ph type="body" sz="quarter" idx="15"/>
          </p:nvPr>
        </p:nvSpPr>
        <p:spPr/>
        <p:txBody>
          <a:bodyPr/>
          <a:lstStyle/>
          <a:p>
            <a:r>
              <a:rPr lang="en-US" dirty="0"/>
              <a:t>ChP PS-EM Logistics</a:t>
            </a:r>
          </a:p>
        </p:txBody>
      </p:sp>
      <p:sp>
        <p:nvSpPr>
          <p:cNvPr id="4" name="Content Placeholder 3">
            <a:extLst>
              <a:ext uri="{FF2B5EF4-FFF2-40B4-BE49-F238E27FC236}">
                <a16:creationId xmlns:a16="http://schemas.microsoft.com/office/drawing/2014/main" id="{8B11938E-5636-4E4C-B355-A77C73E1FDDE}"/>
              </a:ext>
            </a:extLst>
          </p:cNvPr>
          <p:cNvSpPr>
            <a:spLocks noGrp="1"/>
          </p:cNvSpPr>
          <p:nvPr>
            <p:ph sz="quarter" idx="1"/>
          </p:nvPr>
        </p:nvSpPr>
        <p:spPr>
          <a:xfrm>
            <a:off x="205200" y="1116246"/>
            <a:ext cx="10558799" cy="4240800"/>
          </a:xfrm>
        </p:spPr>
        <p:txBody>
          <a:bodyPr/>
          <a:lstStyle/>
          <a:p>
            <a:r>
              <a:rPr lang="en-US" sz="1600" dirty="0"/>
              <a:t>Max pallet height = 1000mm</a:t>
            </a:r>
          </a:p>
          <a:p>
            <a:r>
              <a:rPr lang="en-US" sz="1600" dirty="0"/>
              <a:t>Max pallet weight = 1000kg</a:t>
            </a:r>
          </a:p>
          <a:p>
            <a:r>
              <a:rPr lang="en-US" sz="1600" dirty="0"/>
              <a:t>Unit load must be stackable on itself (2 or greater on the PDS)</a:t>
            </a:r>
          </a:p>
          <a:p>
            <a:pPr marL="0" indent="0">
              <a:buNone/>
            </a:pPr>
            <a:endParaRPr lang="en-US" sz="1200" dirty="0"/>
          </a:p>
          <a:p>
            <a:pPr marL="0" indent="0">
              <a:buNone/>
            </a:pPr>
            <a:r>
              <a:rPr lang="en-US" sz="1600" dirty="0"/>
              <a:t>Components planned for returnable packaging:</a:t>
            </a:r>
          </a:p>
          <a:p>
            <a:pPr lvl="1"/>
            <a:r>
              <a:rPr lang="en-US" sz="1400" b="1" dirty="0">
                <a:solidFill>
                  <a:srgbClr val="FF0000"/>
                </a:solidFill>
              </a:rPr>
              <a:t>A back up expendable packaging concept is mandatory for parts in returnable packaging.</a:t>
            </a:r>
          </a:p>
          <a:p>
            <a:pPr lvl="2"/>
            <a:r>
              <a:rPr lang="en-US" sz="1200" b="1" dirty="0">
                <a:solidFill>
                  <a:srgbClr val="FF0000"/>
                </a:solidFill>
              </a:rPr>
              <a:t>These components pallet quantities </a:t>
            </a:r>
            <a:r>
              <a:rPr lang="en-US" sz="1200" b="1" u="sng" dirty="0">
                <a:solidFill>
                  <a:srgbClr val="FF0000"/>
                </a:solidFill>
              </a:rPr>
              <a:t>MUST</a:t>
            </a:r>
            <a:r>
              <a:rPr lang="en-US" sz="1200" b="1" dirty="0">
                <a:solidFill>
                  <a:srgbClr val="FF0000"/>
                </a:solidFill>
              </a:rPr>
              <a:t> match returnable concepts for repacking!</a:t>
            </a:r>
          </a:p>
          <a:p>
            <a:pPr lvl="2"/>
            <a:r>
              <a:rPr lang="en-US" sz="1200" b="1" dirty="0">
                <a:solidFill>
                  <a:srgbClr val="FF0000"/>
                </a:solidFill>
              </a:rPr>
              <a:t>Expendable backup must be defined by supplier and accepted by Bosch (PDS)</a:t>
            </a:r>
          </a:p>
          <a:p>
            <a:pPr lvl="1"/>
            <a:r>
              <a:rPr lang="en-US" sz="1400" dirty="0"/>
              <a:t>System Housing: 8 pcs/pallet</a:t>
            </a:r>
          </a:p>
          <a:p>
            <a:pPr lvl="1"/>
            <a:r>
              <a:rPr lang="en-US" sz="1400" dirty="0"/>
              <a:t>B-Sheild: 40 pcs/pallet</a:t>
            </a:r>
          </a:p>
          <a:p>
            <a:pPr lvl="1"/>
            <a:r>
              <a:rPr lang="en-US" sz="1400" dirty="0"/>
              <a:t>Gearbox Cover: 36 pcs/pallet</a:t>
            </a:r>
          </a:p>
          <a:p>
            <a:pPr lvl="1"/>
            <a:r>
              <a:rPr lang="en-US" sz="1400" dirty="0"/>
              <a:t>Stator Stack / Rotor Stack: 88 pcs/pallet</a:t>
            </a:r>
          </a:p>
          <a:p>
            <a:pPr lvl="1"/>
            <a:r>
              <a:rPr lang="en-US" sz="1400" dirty="0"/>
              <a:t>Differential: 110 pcs/pallet</a:t>
            </a:r>
          </a:p>
          <a:p>
            <a:pPr lvl="1"/>
            <a:r>
              <a:rPr lang="en-US" sz="1400" dirty="0"/>
              <a:t>Intermediate Shaft: 210 pcs/pallet</a:t>
            </a:r>
          </a:p>
          <a:p>
            <a:pPr marL="457200" lvl="1" indent="0">
              <a:buNone/>
            </a:pPr>
            <a:endParaRPr lang="en-US" sz="100" dirty="0"/>
          </a:p>
          <a:p>
            <a:pPr marL="0" indent="0">
              <a:buNone/>
            </a:pPr>
            <a:r>
              <a:rPr lang="en-US" sz="1600" dirty="0">
                <a:solidFill>
                  <a:srgbClr val="007BC0"/>
                </a:solidFill>
              </a:rPr>
              <a:t>All other component pack quantities should be in multiples or factors of 24pcs</a:t>
            </a:r>
          </a:p>
          <a:p>
            <a:pPr lvl="1"/>
            <a:endParaRPr lang="en-US" dirty="0"/>
          </a:p>
          <a:p>
            <a:endParaRPr lang="en-US" dirty="0"/>
          </a:p>
        </p:txBody>
      </p:sp>
      <p:sp>
        <p:nvSpPr>
          <p:cNvPr id="5" name="Slide Number Placeholder 4">
            <a:extLst>
              <a:ext uri="{FF2B5EF4-FFF2-40B4-BE49-F238E27FC236}">
                <a16:creationId xmlns:a16="http://schemas.microsoft.com/office/drawing/2014/main" id="{E1347BAB-CB6B-4EFB-814B-D3CE63898E57}"/>
              </a:ext>
            </a:extLst>
          </p:cNvPr>
          <p:cNvSpPr>
            <a:spLocks noGrp="1"/>
          </p:cNvSpPr>
          <p:nvPr>
            <p:ph type="sldNum" sz="quarter" idx="12"/>
          </p:nvPr>
        </p:nvSpPr>
        <p:spPr/>
        <p:txBody>
          <a:bodyPr/>
          <a:lstStyle/>
          <a:p>
            <a:fld id="{4898AEC0-503E-4FA4-859C-D0F72D6E3F79}" type="slidenum">
              <a:rPr lang="en-US" noProof="1" smtClean="0"/>
              <a:pPr/>
              <a:t>2</a:t>
            </a:fld>
            <a:endParaRPr lang="en-US" noProof="1"/>
          </a:p>
        </p:txBody>
      </p:sp>
      <p:pic>
        <p:nvPicPr>
          <p:cNvPr id="7" name="Picture 6">
            <a:extLst>
              <a:ext uri="{FF2B5EF4-FFF2-40B4-BE49-F238E27FC236}">
                <a16:creationId xmlns:a16="http://schemas.microsoft.com/office/drawing/2014/main" id="{BEF171E0-B207-1C35-9EFF-58B5BAF29BFA}"/>
              </a:ext>
            </a:extLst>
          </p:cNvPr>
          <p:cNvPicPr>
            <a:picLocks noChangeAspect="1"/>
          </p:cNvPicPr>
          <p:nvPr/>
        </p:nvPicPr>
        <p:blipFill>
          <a:blip r:embed="rId2"/>
          <a:stretch>
            <a:fillRect/>
          </a:stretch>
        </p:blipFill>
        <p:spPr>
          <a:xfrm>
            <a:off x="7192465" y="1551938"/>
            <a:ext cx="2446232" cy="701101"/>
          </a:xfrm>
          <a:prstGeom prst="rect">
            <a:avLst/>
          </a:prstGeom>
        </p:spPr>
      </p:pic>
    </p:spTree>
    <p:extLst>
      <p:ext uri="{BB962C8B-B14F-4D97-AF65-F5344CB8AC3E}">
        <p14:creationId xmlns:p14="http://schemas.microsoft.com/office/powerpoint/2010/main" val="2181525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C021-3628-4B1C-AD7C-03E60F64BD9D}"/>
              </a:ext>
            </a:extLst>
          </p:cNvPr>
          <p:cNvSpPr>
            <a:spLocks noGrp="1"/>
          </p:cNvSpPr>
          <p:nvPr>
            <p:ph type="title"/>
          </p:nvPr>
        </p:nvSpPr>
        <p:spPr/>
        <p:txBody>
          <a:bodyPr/>
          <a:lstStyle/>
          <a:p>
            <a:r>
              <a:rPr lang="en-US" dirty="0"/>
              <a:t>Sub-Pack Requirements for Repack in ChP</a:t>
            </a:r>
          </a:p>
        </p:txBody>
      </p:sp>
      <p:sp>
        <p:nvSpPr>
          <p:cNvPr id="3" name="Text Placeholder 2">
            <a:extLst>
              <a:ext uri="{FF2B5EF4-FFF2-40B4-BE49-F238E27FC236}">
                <a16:creationId xmlns:a16="http://schemas.microsoft.com/office/drawing/2014/main" id="{34DFD69C-DA6A-4C1F-8E66-781969CC319B}"/>
              </a:ext>
            </a:extLst>
          </p:cNvPr>
          <p:cNvSpPr>
            <a:spLocks noGrp="1"/>
          </p:cNvSpPr>
          <p:nvPr>
            <p:ph type="body" sz="quarter" idx="15"/>
          </p:nvPr>
        </p:nvSpPr>
        <p:spPr/>
        <p:txBody>
          <a:bodyPr/>
          <a:lstStyle/>
          <a:p>
            <a:r>
              <a:rPr lang="en-US" dirty="0"/>
              <a:t>ChP PS-EM Logistics</a:t>
            </a:r>
          </a:p>
        </p:txBody>
      </p:sp>
      <p:sp>
        <p:nvSpPr>
          <p:cNvPr id="4" name="Content Placeholder 3">
            <a:extLst>
              <a:ext uri="{FF2B5EF4-FFF2-40B4-BE49-F238E27FC236}">
                <a16:creationId xmlns:a16="http://schemas.microsoft.com/office/drawing/2014/main" id="{8B11938E-5636-4E4C-B355-A77C73E1FDDE}"/>
              </a:ext>
            </a:extLst>
          </p:cNvPr>
          <p:cNvSpPr>
            <a:spLocks noGrp="1"/>
          </p:cNvSpPr>
          <p:nvPr>
            <p:ph sz="quarter" idx="1"/>
          </p:nvPr>
        </p:nvSpPr>
        <p:spPr>
          <a:xfrm>
            <a:off x="205199" y="1296000"/>
            <a:ext cx="10558799" cy="4240800"/>
          </a:xfrm>
        </p:spPr>
        <p:txBody>
          <a:bodyPr/>
          <a:lstStyle/>
          <a:p>
            <a:r>
              <a:rPr lang="en-US" dirty="0"/>
              <a:t>The contents of supplier sub-packs must fit into one of the tote sizes shown below</a:t>
            </a:r>
          </a:p>
          <a:p>
            <a:r>
              <a:rPr lang="en-US" dirty="0"/>
              <a:t>Each sub-pack should contain as few bags as possible</a:t>
            </a:r>
          </a:p>
          <a:p>
            <a:r>
              <a:rPr lang="en-US" dirty="0"/>
              <a:t>Individual bags may not exceed 14kg</a:t>
            </a:r>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E1347BAB-CB6B-4EFB-814B-D3CE63898E57}"/>
              </a:ext>
            </a:extLst>
          </p:cNvPr>
          <p:cNvSpPr>
            <a:spLocks noGrp="1"/>
          </p:cNvSpPr>
          <p:nvPr>
            <p:ph type="sldNum" sz="quarter" idx="12"/>
          </p:nvPr>
        </p:nvSpPr>
        <p:spPr/>
        <p:txBody>
          <a:bodyPr/>
          <a:lstStyle/>
          <a:p>
            <a:fld id="{4898AEC0-503E-4FA4-859C-D0F72D6E3F79}" type="slidenum">
              <a:rPr lang="en-US" noProof="1" smtClean="0"/>
              <a:pPr/>
              <a:t>3</a:t>
            </a:fld>
            <a:endParaRPr lang="en-US" noProof="1"/>
          </a:p>
        </p:txBody>
      </p:sp>
      <p:grpSp>
        <p:nvGrpSpPr>
          <p:cNvPr id="11" name="Group 10">
            <a:extLst>
              <a:ext uri="{FF2B5EF4-FFF2-40B4-BE49-F238E27FC236}">
                <a16:creationId xmlns:a16="http://schemas.microsoft.com/office/drawing/2014/main" id="{54244719-7716-4724-9AC6-2560E7AD8952}"/>
              </a:ext>
            </a:extLst>
          </p:cNvPr>
          <p:cNvGrpSpPr/>
          <p:nvPr/>
        </p:nvGrpSpPr>
        <p:grpSpPr>
          <a:xfrm>
            <a:off x="1938749" y="2418714"/>
            <a:ext cx="6643314" cy="3247686"/>
            <a:chOff x="1832611" y="2880612"/>
            <a:chExt cx="4941569" cy="2415762"/>
          </a:xfrm>
        </p:grpSpPr>
        <p:pic>
          <p:nvPicPr>
            <p:cNvPr id="8" name="Picture 7">
              <a:extLst>
                <a:ext uri="{FF2B5EF4-FFF2-40B4-BE49-F238E27FC236}">
                  <a16:creationId xmlns:a16="http://schemas.microsoft.com/office/drawing/2014/main" id="{5B881949-D2D7-416D-A6CD-54A0BBEF59AA}"/>
                </a:ext>
              </a:extLst>
            </p:cNvPr>
            <p:cNvPicPr>
              <a:picLocks noChangeAspect="1"/>
            </p:cNvPicPr>
            <p:nvPr/>
          </p:nvPicPr>
          <p:blipFill rotWithShape="1">
            <a:blip r:embed="rId2"/>
            <a:srcRect t="48511" r="26723" b="7168"/>
            <a:stretch/>
          </p:blipFill>
          <p:spPr>
            <a:xfrm>
              <a:off x="1832611" y="3810001"/>
              <a:ext cx="4941569" cy="1486373"/>
            </a:xfrm>
            <a:prstGeom prst="rect">
              <a:avLst/>
            </a:prstGeom>
          </p:spPr>
        </p:pic>
        <p:pic>
          <p:nvPicPr>
            <p:cNvPr id="10" name="Picture 9">
              <a:extLst>
                <a:ext uri="{FF2B5EF4-FFF2-40B4-BE49-F238E27FC236}">
                  <a16:creationId xmlns:a16="http://schemas.microsoft.com/office/drawing/2014/main" id="{BDFFB388-54B1-457F-9219-24E25AE42032}"/>
                </a:ext>
              </a:extLst>
            </p:cNvPr>
            <p:cNvPicPr>
              <a:picLocks noChangeAspect="1"/>
            </p:cNvPicPr>
            <p:nvPr/>
          </p:nvPicPr>
          <p:blipFill rotWithShape="1">
            <a:blip r:embed="rId2"/>
            <a:srcRect t="6261" r="26723" b="64786"/>
            <a:stretch/>
          </p:blipFill>
          <p:spPr>
            <a:xfrm>
              <a:off x="1832611" y="2880612"/>
              <a:ext cx="4941569" cy="970987"/>
            </a:xfrm>
            <a:prstGeom prst="rect">
              <a:avLst/>
            </a:prstGeom>
          </p:spPr>
        </p:pic>
      </p:grpSp>
      <p:sp>
        <p:nvSpPr>
          <p:cNvPr id="6" name="Rectangle 5">
            <a:extLst>
              <a:ext uri="{FF2B5EF4-FFF2-40B4-BE49-F238E27FC236}">
                <a16:creationId xmlns:a16="http://schemas.microsoft.com/office/drawing/2014/main" id="{F5557B62-DE0A-4A2D-9117-E0F1C9DDF738}"/>
              </a:ext>
            </a:extLst>
          </p:cNvPr>
          <p:cNvSpPr/>
          <p:nvPr/>
        </p:nvSpPr>
        <p:spPr>
          <a:xfrm>
            <a:off x="2926080" y="2418714"/>
            <a:ext cx="1516380" cy="3247686"/>
          </a:xfrm>
          <a:prstGeom prst="rect">
            <a:avLst/>
          </a:prstGeom>
          <a:noFill/>
          <a:ln w="1905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Tree>
    <p:extLst>
      <p:ext uri="{BB962C8B-B14F-4D97-AF65-F5344CB8AC3E}">
        <p14:creationId xmlns:p14="http://schemas.microsoft.com/office/powerpoint/2010/main" val="181747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32A97-F421-EC20-B39B-CD80A9406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B8FEA-B010-8313-7AB6-24A22312DE36}"/>
              </a:ext>
            </a:extLst>
          </p:cNvPr>
          <p:cNvSpPr>
            <a:spLocks noGrp="1"/>
          </p:cNvSpPr>
          <p:nvPr>
            <p:ph type="title"/>
          </p:nvPr>
        </p:nvSpPr>
        <p:spPr/>
        <p:txBody>
          <a:bodyPr/>
          <a:lstStyle/>
          <a:p>
            <a:r>
              <a:rPr lang="en-US" dirty="0"/>
              <a:t>Labeling Requirement Highlights</a:t>
            </a:r>
          </a:p>
        </p:txBody>
      </p:sp>
      <p:sp>
        <p:nvSpPr>
          <p:cNvPr id="3" name="Text Placeholder 2">
            <a:extLst>
              <a:ext uri="{FF2B5EF4-FFF2-40B4-BE49-F238E27FC236}">
                <a16:creationId xmlns:a16="http://schemas.microsoft.com/office/drawing/2014/main" id="{B1720AF6-0C7F-7BBE-C0AC-CF9A395754B4}"/>
              </a:ext>
            </a:extLst>
          </p:cNvPr>
          <p:cNvSpPr>
            <a:spLocks noGrp="1"/>
          </p:cNvSpPr>
          <p:nvPr>
            <p:ph type="body" sz="quarter" idx="15"/>
          </p:nvPr>
        </p:nvSpPr>
        <p:spPr/>
        <p:txBody>
          <a:bodyPr/>
          <a:lstStyle/>
          <a:p>
            <a:r>
              <a:rPr lang="en-US" dirty="0"/>
              <a:t>ChP PS-EM Logistics</a:t>
            </a:r>
          </a:p>
        </p:txBody>
      </p:sp>
      <p:sp>
        <p:nvSpPr>
          <p:cNvPr id="4" name="Content Placeholder 3">
            <a:extLst>
              <a:ext uri="{FF2B5EF4-FFF2-40B4-BE49-F238E27FC236}">
                <a16:creationId xmlns:a16="http://schemas.microsoft.com/office/drawing/2014/main" id="{9992077D-9449-D378-35B8-49133648C4CC}"/>
              </a:ext>
            </a:extLst>
          </p:cNvPr>
          <p:cNvSpPr>
            <a:spLocks noGrp="1"/>
          </p:cNvSpPr>
          <p:nvPr>
            <p:ph sz="quarter" idx="1"/>
          </p:nvPr>
        </p:nvSpPr>
        <p:spPr>
          <a:xfrm>
            <a:off x="205199" y="1296000"/>
            <a:ext cx="10558799" cy="4240800"/>
          </a:xfrm>
        </p:spPr>
        <p:txBody>
          <a:bodyPr/>
          <a:lstStyle/>
          <a:p>
            <a:pPr marL="0" indent="0">
              <a:buNone/>
            </a:pPr>
            <a:r>
              <a:rPr lang="en-US" dirty="0"/>
              <a:t>Scanning of labels for system transactions is critical for the process to work as intended. There have been scanning issues at the below packaging levels for previous projects so the following needs to be considered:</a:t>
            </a:r>
          </a:p>
          <a:p>
            <a:r>
              <a:rPr lang="en-US" b="1" dirty="0"/>
              <a:t>Pallet Label </a:t>
            </a:r>
            <a:r>
              <a:rPr lang="en-US" dirty="0"/>
              <a:t>(scanning in receiving) – Per GTL Standard</a:t>
            </a:r>
          </a:p>
          <a:p>
            <a:endParaRPr lang="en-US" dirty="0"/>
          </a:p>
          <a:p>
            <a:r>
              <a:rPr lang="en-US" b="1" dirty="0"/>
              <a:t>All Internal Sub Packs </a:t>
            </a:r>
            <a:r>
              <a:rPr lang="en-US" dirty="0"/>
              <a:t>must have either a 1-Dimensional or </a:t>
            </a:r>
            <a:r>
              <a:rPr lang="en-US" b="1" dirty="0"/>
              <a:t>2-Dimensional</a:t>
            </a:r>
            <a:r>
              <a:rPr lang="en-US" dirty="0"/>
              <a:t> label attached (scanning at the line)</a:t>
            </a:r>
          </a:p>
          <a:p>
            <a:pPr lvl="1"/>
            <a:r>
              <a:rPr lang="en-US" b="1" u="sng" dirty="0">
                <a:solidFill>
                  <a:srgbClr val="FF0000"/>
                </a:solidFill>
              </a:rPr>
              <a:t>2-Dimensional label is preferred concept</a:t>
            </a:r>
          </a:p>
          <a:p>
            <a:pPr lvl="1"/>
            <a:r>
              <a:rPr lang="en-US" dirty="0"/>
              <a:t>Additional details on the following slides for both concepts</a:t>
            </a:r>
          </a:p>
          <a:p>
            <a:pPr lvl="1"/>
            <a:r>
              <a:rPr lang="en-US" b="1" dirty="0"/>
              <a:t>Mandatory Information:</a:t>
            </a:r>
          </a:p>
          <a:p>
            <a:pPr lvl="2"/>
            <a:r>
              <a:rPr lang="en-US" b="1" dirty="0"/>
              <a:t>P = Part number</a:t>
            </a:r>
          </a:p>
          <a:p>
            <a:pPr lvl="2"/>
            <a:r>
              <a:rPr lang="en-US" b="1" dirty="0"/>
              <a:t>Q = Quantity (specific to quantity inside labeled subpack)</a:t>
            </a:r>
          </a:p>
          <a:p>
            <a:pPr lvl="2"/>
            <a:r>
              <a:rPr lang="en-US" b="1" dirty="0"/>
              <a:t>V = Vendor</a:t>
            </a:r>
          </a:p>
          <a:p>
            <a:pPr lvl="2"/>
            <a:r>
              <a:rPr lang="en-US" b="1" dirty="0"/>
              <a:t>1T = Batch</a:t>
            </a:r>
          </a:p>
          <a:p>
            <a:pPr marL="0" indent="0">
              <a:buNone/>
            </a:pPr>
            <a:endParaRPr lang="en-US" dirty="0"/>
          </a:p>
        </p:txBody>
      </p:sp>
      <p:sp>
        <p:nvSpPr>
          <p:cNvPr id="5" name="Slide Number Placeholder 4">
            <a:extLst>
              <a:ext uri="{FF2B5EF4-FFF2-40B4-BE49-F238E27FC236}">
                <a16:creationId xmlns:a16="http://schemas.microsoft.com/office/drawing/2014/main" id="{B593E96D-D07C-B88E-3966-75A8ED15360A}"/>
              </a:ext>
            </a:extLst>
          </p:cNvPr>
          <p:cNvSpPr>
            <a:spLocks noGrp="1"/>
          </p:cNvSpPr>
          <p:nvPr>
            <p:ph type="sldNum" sz="quarter" idx="12"/>
          </p:nvPr>
        </p:nvSpPr>
        <p:spPr/>
        <p:txBody>
          <a:bodyPr/>
          <a:lstStyle/>
          <a:p>
            <a:fld id="{4898AEC0-503E-4FA4-859C-D0F72D6E3F79}" type="slidenum">
              <a:rPr lang="en-US" noProof="1" smtClean="0"/>
              <a:pPr/>
              <a:t>4</a:t>
            </a:fld>
            <a:endParaRPr lang="en-US" noProof="1"/>
          </a:p>
        </p:txBody>
      </p:sp>
    </p:spTree>
    <p:extLst>
      <p:ext uri="{BB962C8B-B14F-4D97-AF65-F5344CB8AC3E}">
        <p14:creationId xmlns:p14="http://schemas.microsoft.com/office/powerpoint/2010/main" val="1879642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E87E2D5-08AD-E264-5E0A-CC7B3344B1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3" imgH="496" progId="TCLayout.ActiveDocument.1">
                  <p:embed/>
                </p:oleObj>
              </mc:Choice>
              <mc:Fallback>
                <p:oleObj name="think-cell Slide" r:id="rId3" imgW="493" imgH="496" progId="TCLayout.ActiveDocument.1">
                  <p:embed/>
                  <p:pic>
                    <p:nvPicPr>
                      <p:cNvPr id="13" name="Object 12" hidden="1">
                        <a:extLst>
                          <a:ext uri="{FF2B5EF4-FFF2-40B4-BE49-F238E27FC236}">
                            <a16:creationId xmlns:a16="http://schemas.microsoft.com/office/drawing/2014/main" id="{AE87E2D5-08AD-E264-5E0A-CC7B3344B1E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A3A4A44-C4C6-6032-BA8D-5236A2262422}"/>
              </a:ext>
            </a:extLst>
          </p:cNvPr>
          <p:cNvSpPr>
            <a:spLocks noGrp="1"/>
          </p:cNvSpPr>
          <p:nvPr>
            <p:ph type="title"/>
          </p:nvPr>
        </p:nvSpPr>
        <p:spPr/>
        <p:txBody>
          <a:bodyPr vert="horz"/>
          <a:lstStyle/>
          <a:p>
            <a:r>
              <a:rPr lang="en-US" dirty="0"/>
              <a:t>2-Dimensional Labels - Preferred</a:t>
            </a:r>
          </a:p>
        </p:txBody>
      </p:sp>
      <p:sp>
        <p:nvSpPr>
          <p:cNvPr id="3" name="Text Placeholder 2">
            <a:extLst>
              <a:ext uri="{FF2B5EF4-FFF2-40B4-BE49-F238E27FC236}">
                <a16:creationId xmlns:a16="http://schemas.microsoft.com/office/drawing/2014/main" id="{284A8139-45DD-79BC-121E-0F32C2AA195C}"/>
              </a:ext>
            </a:extLst>
          </p:cNvPr>
          <p:cNvSpPr>
            <a:spLocks noGrp="1"/>
          </p:cNvSpPr>
          <p:nvPr>
            <p:ph type="body" sz="quarter" idx="15"/>
          </p:nvPr>
        </p:nvSpPr>
        <p:spPr/>
        <p:txBody>
          <a:bodyPr/>
          <a:lstStyle/>
          <a:p>
            <a:r>
              <a:rPr lang="en-US" dirty="0"/>
              <a:t>Label Specifications</a:t>
            </a:r>
          </a:p>
        </p:txBody>
      </p:sp>
      <p:sp>
        <p:nvSpPr>
          <p:cNvPr id="5" name="Slide Number Placeholder 4">
            <a:extLst>
              <a:ext uri="{FF2B5EF4-FFF2-40B4-BE49-F238E27FC236}">
                <a16:creationId xmlns:a16="http://schemas.microsoft.com/office/drawing/2014/main" id="{3812B8E2-59D1-8848-0460-1F896B949BE4}"/>
              </a:ext>
            </a:extLst>
          </p:cNvPr>
          <p:cNvSpPr>
            <a:spLocks noGrp="1"/>
          </p:cNvSpPr>
          <p:nvPr>
            <p:ph type="sldNum" sz="quarter" idx="12"/>
          </p:nvPr>
        </p:nvSpPr>
        <p:spPr/>
        <p:txBody>
          <a:bodyPr/>
          <a:lstStyle/>
          <a:p>
            <a:fld id="{4898AEC0-503E-4FA4-859C-D0F72D6E3F79}" type="slidenum">
              <a:rPr lang="en-US" noProof="1" smtClean="0"/>
              <a:pPr/>
              <a:t>5</a:t>
            </a:fld>
            <a:endParaRPr lang="en-US" noProof="1"/>
          </a:p>
        </p:txBody>
      </p:sp>
      <p:pic>
        <p:nvPicPr>
          <p:cNvPr id="11" name="Picture 10">
            <a:extLst>
              <a:ext uri="{FF2B5EF4-FFF2-40B4-BE49-F238E27FC236}">
                <a16:creationId xmlns:a16="http://schemas.microsoft.com/office/drawing/2014/main" id="{317BCEA8-0091-8525-B170-159B3CD4D8D9}"/>
              </a:ext>
            </a:extLst>
          </p:cNvPr>
          <p:cNvPicPr>
            <a:picLocks noChangeAspect="1"/>
          </p:cNvPicPr>
          <p:nvPr/>
        </p:nvPicPr>
        <p:blipFill>
          <a:blip r:embed="rId5"/>
          <a:stretch>
            <a:fillRect/>
          </a:stretch>
        </p:blipFill>
        <p:spPr>
          <a:xfrm>
            <a:off x="135350" y="2864157"/>
            <a:ext cx="4235094" cy="2773744"/>
          </a:xfrm>
          <a:prstGeom prst="rect">
            <a:avLst/>
          </a:prstGeom>
        </p:spPr>
      </p:pic>
      <p:sp>
        <p:nvSpPr>
          <p:cNvPr id="15" name="Content Placeholder 14">
            <a:extLst>
              <a:ext uri="{FF2B5EF4-FFF2-40B4-BE49-F238E27FC236}">
                <a16:creationId xmlns:a16="http://schemas.microsoft.com/office/drawing/2014/main" id="{AB75F420-4D50-F208-A92A-9E785936D5D3}"/>
              </a:ext>
            </a:extLst>
          </p:cNvPr>
          <p:cNvSpPr>
            <a:spLocks noGrp="1"/>
          </p:cNvSpPr>
          <p:nvPr>
            <p:ph sz="quarter" idx="1"/>
          </p:nvPr>
        </p:nvSpPr>
        <p:spPr>
          <a:xfrm>
            <a:off x="205200" y="1296001"/>
            <a:ext cx="10558800" cy="1483448"/>
          </a:xfrm>
        </p:spPr>
        <p:txBody>
          <a:bodyPr/>
          <a:lstStyle/>
          <a:p>
            <a:r>
              <a:rPr lang="en-US" dirty="0"/>
              <a:t>The 2-Dimensional labels have an output in the form shown below. </a:t>
            </a:r>
          </a:p>
          <a:p>
            <a:pPr lvl="1"/>
            <a:r>
              <a:rPr lang="en-US" dirty="0"/>
              <a:t>This data is one continuous string, with the information segmented as shown below.</a:t>
            </a:r>
          </a:p>
          <a:p>
            <a:r>
              <a:rPr lang="en-US" dirty="0"/>
              <a:t>These 2-Dimensional labels have 2 possible forms, which are shown below along with BOSCH specifications and dimensions.</a:t>
            </a:r>
          </a:p>
        </p:txBody>
      </p:sp>
      <p:grpSp>
        <p:nvGrpSpPr>
          <p:cNvPr id="4" name="Group 3">
            <a:extLst>
              <a:ext uri="{FF2B5EF4-FFF2-40B4-BE49-F238E27FC236}">
                <a16:creationId xmlns:a16="http://schemas.microsoft.com/office/drawing/2014/main" id="{ED66D8C8-74A2-F1A1-AFCF-DE8F4F12BCA7}"/>
              </a:ext>
            </a:extLst>
          </p:cNvPr>
          <p:cNvGrpSpPr/>
          <p:nvPr/>
        </p:nvGrpSpPr>
        <p:grpSpPr>
          <a:xfrm>
            <a:off x="4587240" y="2779448"/>
            <a:ext cx="3793948" cy="2858453"/>
            <a:chOff x="5570220" y="2580875"/>
            <a:chExt cx="3793948" cy="2858453"/>
          </a:xfrm>
        </p:grpSpPr>
        <p:pic>
          <p:nvPicPr>
            <p:cNvPr id="1026" name="Picture 1">
              <a:extLst>
                <a:ext uri="{FF2B5EF4-FFF2-40B4-BE49-F238E27FC236}">
                  <a16:creationId xmlns:a16="http://schemas.microsoft.com/office/drawing/2014/main" id="{41D42101-328D-9FF5-A247-751667AC6D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0220" y="2580875"/>
              <a:ext cx="3793948" cy="28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6D03289-C982-2AF4-13AB-5846899CFB6F}"/>
                </a:ext>
              </a:extLst>
            </p:cNvPr>
            <p:cNvPicPr>
              <a:picLocks noChangeAspect="1"/>
            </p:cNvPicPr>
            <p:nvPr/>
          </p:nvPicPr>
          <p:blipFill>
            <a:blip r:embed="rId7"/>
            <a:stretch>
              <a:fillRect/>
            </a:stretch>
          </p:blipFill>
          <p:spPr>
            <a:xfrm>
              <a:off x="5867400" y="3606945"/>
              <a:ext cx="3432052" cy="1040016"/>
            </a:xfrm>
            <a:prstGeom prst="rect">
              <a:avLst/>
            </a:prstGeom>
          </p:spPr>
        </p:pic>
      </p:grpSp>
      <p:sp>
        <p:nvSpPr>
          <p:cNvPr id="7" name="TextBox 6">
            <a:extLst>
              <a:ext uri="{FF2B5EF4-FFF2-40B4-BE49-F238E27FC236}">
                <a16:creationId xmlns:a16="http://schemas.microsoft.com/office/drawing/2014/main" id="{175FC307-61DF-E00A-D37D-EBC3AD009877}"/>
              </a:ext>
            </a:extLst>
          </p:cNvPr>
          <p:cNvSpPr txBox="1"/>
          <p:nvPr/>
        </p:nvSpPr>
        <p:spPr>
          <a:xfrm>
            <a:off x="8597985" y="2864157"/>
            <a:ext cx="2236290" cy="2149803"/>
          </a:xfrm>
          <a:prstGeom prst="rect">
            <a:avLst/>
          </a:prstGeom>
          <a:noFill/>
        </p:spPr>
        <p:txBody>
          <a:bodyPr wrap="square" lIns="0" tIns="0" rIns="0" bIns="0" rtlCol="0">
            <a:noAutofit/>
          </a:bodyPr>
          <a:lstStyle/>
          <a:p>
            <a:pPr fontAlgn="auto">
              <a:spcBef>
                <a:spcPts val="500"/>
              </a:spcBef>
              <a:spcAft>
                <a:spcPts val="0"/>
              </a:spcAft>
            </a:pPr>
            <a:r>
              <a:rPr kumimoji="0" lang="en-US" sz="1800" b="0" i="0" u="none" strike="noStrike" kern="0" cap="none" spc="0" normalizeH="0" baseline="0" noProof="0" dirty="0">
                <a:ln>
                  <a:noFill/>
                </a:ln>
                <a:solidFill>
                  <a:srgbClr val="000000"/>
                </a:solidFill>
                <a:effectLst/>
                <a:uLnTx/>
                <a:uFillTx/>
              </a:rPr>
              <a:t>Sample string: </a:t>
            </a:r>
          </a:p>
          <a:p>
            <a:pPr fontAlgn="auto">
              <a:spcBef>
                <a:spcPts val="500"/>
              </a:spcBef>
              <a:spcAft>
                <a:spcPts val="0"/>
              </a:spcAft>
            </a:pPr>
            <a:endParaRPr lang="en-US" kern="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fontAlgn="auto">
              <a:spcBef>
                <a:spcPts val="50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~d029PF03Z200338-05~d029V97455616~d029Q50~d0291T2609236~d030~d004</a:t>
            </a:r>
          </a:p>
          <a:p>
            <a:pPr fontAlgn="auto">
              <a:spcBef>
                <a:spcPts val="50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fontAlgn="auto">
              <a:spcBef>
                <a:spcPts val="50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lgn="l" defTabSz="914400" eaLnBrk="1" fontAlgn="auto" latinLnBrk="0" hangingPunct="1">
              <a:spcBef>
                <a:spcPts val="50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endParaRPr>
          </a:p>
        </p:txBody>
      </p:sp>
      <p:pic>
        <p:nvPicPr>
          <p:cNvPr id="9" name="Picture 8">
            <a:extLst>
              <a:ext uri="{FF2B5EF4-FFF2-40B4-BE49-F238E27FC236}">
                <a16:creationId xmlns:a16="http://schemas.microsoft.com/office/drawing/2014/main" id="{02E552E4-9AFB-46BF-D027-069660194A13}"/>
              </a:ext>
            </a:extLst>
          </p:cNvPr>
          <p:cNvPicPr>
            <a:picLocks noChangeAspect="1"/>
          </p:cNvPicPr>
          <p:nvPr/>
        </p:nvPicPr>
        <p:blipFill rotWithShape="1">
          <a:blip r:embed="rId8"/>
          <a:srcRect l="28813" t="-1" r="28113" b="21968"/>
          <a:stretch/>
        </p:blipFill>
        <p:spPr bwMode="auto">
          <a:xfrm>
            <a:off x="9329717" y="4606806"/>
            <a:ext cx="772825" cy="798614"/>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E2EC2639-AAA6-76FC-18FA-9BD9EC60BBE0}"/>
              </a:ext>
            </a:extLst>
          </p:cNvPr>
          <p:cNvSpPr txBox="1"/>
          <p:nvPr/>
        </p:nvSpPr>
        <p:spPr>
          <a:xfrm>
            <a:off x="8510954" y="128239"/>
            <a:ext cx="2458671" cy="1273908"/>
          </a:xfrm>
          <a:prstGeom prst="rect">
            <a:avLst/>
          </a:prstGeom>
          <a:noFill/>
        </p:spPr>
        <p:txBody>
          <a:bodyPr wrap="square" lIns="0" tIns="0" rIns="0" bIns="0" rtlCol="0">
            <a:noAutofit/>
          </a:bodyPr>
          <a:lstStyle/>
          <a:p>
            <a:pPr marL="0" indent="0">
              <a:buNone/>
            </a:pPr>
            <a:r>
              <a:rPr lang="en-US" sz="1400" b="1" dirty="0">
                <a:latin typeface="Arial" panose="020B0604020202020204" pitchFamily="34" charset="0"/>
                <a:ea typeface="Calibri" panose="020F0502020204030204" pitchFamily="34" charset="0"/>
              </a:rPr>
              <a:t>Mandatory Information</a:t>
            </a:r>
          </a:p>
          <a:p>
            <a:pPr marL="0" marR="0">
              <a:spcBef>
                <a:spcPts val="0"/>
              </a:spcBef>
              <a:spcAft>
                <a:spcPts val="0"/>
              </a:spcAft>
            </a:pPr>
            <a:r>
              <a:rPr lang="en-US" sz="1400" dirty="0">
                <a:latin typeface="Arial" panose="020B0604020202020204" pitchFamily="34" charset="0"/>
                <a:ea typeface="Calibri" panose="020F0502020204030204" pitchFamily="34" charset="0"/>
              </a:rPr>
              <a:t>P = Part number</a:t>
            </a:r>
            <a:endParaRPr lang="en-US" sz="1400"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Q = Quantity </a:t>
            </a:r>
            <a:r>
              <a:rPr lang="en-US" sz="1400" b="1" i="1" dirty="0">
                <a:latin typeface="Arial" panose="020B0604020202020204" pitchFamily="34" charset="0"/>
                <a:ea typeface="Calibri" panose="020F0502020204030204" pitchFamily="34" charset="0"/>
              </a:rPr>
              <a:t>(qty in subpack)</a:t>
            </a:r>
            <a:endParaRPr lang="en-US" sz="1400" b="1" i="1"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V = Vendor</a:t>
            </a:r>
            <a:endParaRPr lang="en-US" sz="1400"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1T = Batch</a:t>
            </a:r>
            <a:endParaRPr lang="en-US" sz="1400" dirty="0">
              <a:latin typeface="Calibri" panose="020F0502020204030204" pitchFamily="34" charset="0"/>
              <a:ea typeface="Calibri" panose="020F0502020204030204" pitchFamily="34" charset="0"/>
            </a:endParaRPr>
          </a:p>
          <a:p>
            <a:pPr marR="0" algn="l" defTabSz="914400" eaLnBrk="1" fontAlgn="auto" latinLnBrk="0" hangingPunct="1">
              <a:spcBef>
                <a:spcPts val="500"/>
              </a:spcBef>
              <a:spcAft>
                <a:spcPts val="0"/>
              </a:spcAft>
              <a:buClrTx/>
              <a:buSzTx/>
              <a:buFontTx/>
              <a:buNone/>
              <a:tabLst/>
            </a:pPr>
            <a:endParaRPr kumimoji="0" lang="en-US" sz="1400" b="0" i="0" u="none" strike="noStrike" kern="0" cap="none" spc="0" normalizeH="0" baseline="0" noProof="0" dirty="0">
              <a:ln>
                <a:noFill/>
              </a:ln>
              <a:solidFill>
                <a:srgbClr val="000000"/>
              </a:solidFill>
              <a:effectLst/>
              <a:uLnTx/>
              <a:uFillTx/>
            </a:endParaRPr>
          </a:p>
        </p:txBody>
      </p:sp>
    </p:spTree>
    <p:extLst>
      <p:ext uri="{BB962C8B-B14F-4D97-AF65-F5344CB8AC3E}">
        <p14:creationId xmlns:p14="http://schemas.microsoft.com/office/powerpoint/2010/main" val="340137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D259BA-83AE-9AF5-FACC-8D2ECE616C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3" imgH="496" progId="TCLayout.ActiveDocument.1">
                  <p:embed/>
                </p:oleObj>
              </mc:Choice>
              <mc:Fallback>
                <p:oleObj name="think-cell Slide" r:id="rId3" imgW="493" imgH="496" progId="TCLayout.ActiveDocument.1">
                  <p:embed/>
                  <p:pic>
                    <p:nvPicPr>
                      <p:cNvPr id="7" name="Object 6" hidden="1">
                        <a:extLst>
                          <a:ext uri="{FF2B5EF4-FFF2-40B4-BE49-F238E27FC236}">
                            <a16:creationId xmlns:a16="http://schemas.microsoft.com/office/drawing/2014/main" id="{37D259BA-83AE-9AF5-FACC-8D2ECE616CD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4D9B5-C0E9-9022-72E8-C71CD60CBBE6}"/>
              </a:ext>
            </a:extLst>
          </p:cNvPr>
          <p:cNvSpPr>
            <a:spLocks noGrp="1"/>
          </p:cNvSpPr>
          <p:nvPr>
            <p:ph type="title"/>
          </p:nvPr>
        </p:nvSpPr>
        <p:spPr/>
        <p:txBody>
          <a:bodyPr vert="horz"/>
          <a:lstStyle/>
          <a:p>
            <a:r>
              <a:rPr lang="en-US" dirty="0"/>
              <a:t>1-Dimensional Labels</a:t>
            </a:r>
          </a:p>
        </p:txBody>
      </p:sp>
      <p:sp>
        <p:nvSpPr>
          <p:cNvPr id="3" name="Text Placeholder 2">
            <a:extLst>
              <a:ext uri="{FF2B5EF4-FFF2-40B4-BE49-F238E27FC236}">
                <a16:creationId xmlns:a16="http://schemas.microsoft.com/office/drawing/2014/main" id="{58107D0A-076A-7064-4A89-584405872937}"/>
              </a:ext>
            </a:extLst>
          </p:cNvPr>
          <p:cNvSpPr>
            <a:spLocks noGrp="1"/>
          </p:cNvSpPr>
          <p:nvPr>
            <p:ph type="body" sz="quarter" idx="15"/>
          </p:nvPr>
        </p:nvSpPr>
        <p:spPr/>
        <p:txBody>
          <a:bodyPr/>
          <a:lstStyle/>
          <a:p>
            <a:r>
              <a:rPr lang="en-US" dirty="0"/>
              <a:t>Label Specifications</a:t>
            </a:r>
          </a:p>
        </p:txBody>
      </p:sp>
      <p:sp>
        <p:nvSpPr>
          <p:cNvPr id="4" name="Content Placeholder 3">
            <a:extLst>
              <a:ext uri="{FF2B5EF4-FFF2-40B4-BE49-F238E27FC236}">
                <a16:creationId xmlns:a16="http://schemas.microsoft.com/office/drawing/2014/main" id="{BD123458-B4AB-A748-CECF-DA713595F199}"/>
              </a:ext>
            </a:extLst>
          </p:cNvPr>
          <p:cNvSpPr>
            <a:spLocks noGrp="1"/>
          </p:cNvSpPr>
          <p:nvPr>
            <p:ph sz="quarter" idx="1"/>
          </p:nvPr>
        </p:nvSpPr>
        <p:spPr/>
        <p:txBody>
          <a:bodyPr/>
          <a:lstStyle/>
          <a:p>
            <a:r>
              <a:rPr lang="en-US" dirty="0"/>
              <a:t>1-dimensional label sets come in the form shown.</a:t>
            </a:r>
          </a:p>
          <a:p>
            <a:r>
              <a:rPr lang="en-US" dirty="0"/>
              <a:t>Both of these label sets need the highlighted barcodes to be scanned at stations which use B-level component for traceability.</a:t>
            </a:r>
          </a:p>
          <a:p>
            <a:pPr marL="0" indent="0">
              <a:buNone/>
            </a:pPr>
            <a:r>
              <a:rPr lang="en-US" sz="1400" b="1" dirty="0">
                <a:latin typeface="Arial" panose="020B0604020202020204" pitchFamily="34" charset="0"/>
                <a:ea typeface="Calibri" panose="020F0502020204030204" pitchFamily="34" charset="0"/>
              </a:rPr>
              <a:t>Mandatory Information</a:t>
            </a:r>
          </a:p>
          <a:p>
            <a:pPr marL="0" marR="0">
              <a:spcBef>
                <a:spcPts val="0"/>
              </a:spcBef>
              <a:spcAft>
                <a:spcPts val="0"/>
              </a:spcAft>
            </a:pPr>
            <a:r>
              <a:rPr lang="en-US" sz="1400" dirty="0">
                <a:latin typeface="Arial" panose="020B0604020202020204" pitchFamily="34" charset="0"/>
                <a:ea typeface="Calibri" panose="020F0502020204030204" pitchFamily="34" charset="0"/>
              </a:rPr>
              <a:t>P = Part number</a:t>
            </a:r>
            <a:endParaRPr lang="en-US" sz="1400"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Q = Quantity </a:t>
            </a:r>
            <a:r>
              <a:rPr lang="en-US" sz="1400" b="1" i="1" dirty="0">
                <a:latin typeface="Arial" panose="020B0604020202020204" pitchFamily="34" charset="0"/>
                <a:ea typeface="Calibri" panose="020F0502020204030204" pitchFamily="34" charset="0"/>
              </a:rPr>
              <a:t>(specific to quantity inside labeled subpack)</a:t>
            </a:r>
            <a:endParaRPr lang="en-US" sz="1400" b="1" i="1"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V = Vendor</a:t>
            </a:r>
            <a:endParaRPr lang="en-US" sz="1400" dirty="0">
              <a:latin typeface="Calibri" panose="020F0502020204030204" pitchFamily="34" charset="0"/>
              <a:ea typeface="Calibri" panose="020F0502020204030204" pitchFamily="34" charset="0"/>
            </a:endParaRPr>
          </a:p>
          <a:p>
            <a:pPr marL="0" marR="0">
              <a:spcBef>
                <a:spcPts val="0"/>
              </a:spcBef>
              <a:spcAft>
                <a:spcPts val="0"/>
              </a:spcAft>
            </a:pPr>
            <a:r>
              <a:rPr lang="en-US" sz="1400" dirty="0">
                <a:latin typeface="Arial" panose="020B0604020202020204" pitchFamily="34" charset="0"/>
                <a:ea typeface="Calibri" panose="020F0502020204030204" pitchFamily="34" charset="0"/>
              </a:rPr>
              <a:t>1T = Batch</a:t>
            </a:r>
            <a:endParaRPr lang="en-US" sz="1400" dirty="0">
              <a:latin typeface="Calibri" panose="020F0502020204030204" pitchFamily="34" charset="0"/>
              <a:ea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3A4FEF88-71BA-FB48-43AF-BD1865FAA2C1}"/>
              </a:ext>
            </a:extLst>
          </p:cNvPr>
          <p:cNvSpPr>
            <a:spLocks noGrp="1"/>
          </p:cNvSpPr>
          <p:nvPr>
            <p:ph type="sldNum" sz="quarter" idx="12"/>
          </p:nvPr>
        </p:nvSpPr>
        <p:spPr/>
        <p:txBody>
          <a:bodyPr/>
          <a:lstStyle/>
          <a:p>
            <a:fld id="{4898AEC0-503E-4FA4-859C-D0F72D6E3F79}" type="slidenum">
              <a:rPr lang="en-US" noProof="1" smtClean="0"/>
              <a:pPr/>
              <a:t>6</a:t>
            </a:fld>
            <a:endParaRPr lang="en-US" noProof="1"/>
          </a:p>
        </p:txBody>
      </p:sp>
      <p:pic>
        <p:nvPicPr>
          <p:cNvPr id="8" name="Content Placeholder 6">
            <a:extLst>
              <a:ext uri="{FF2B5EF4-FFF2-40B4-BE49-F238E27FC236}">
                <a16:creationId xmlns:a16="http://schemas.microsoft.com/office/drawing/2014/main" id="{1A86C531-D10E-2A2C-B1AC-7BFBDDC3EC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3079" y="3540586"/>
            <a:ext cx="4363201" cy="2255414"/>
          </a:xfrm>
          <a:prstGeom prst="rect">
            <a:avLst/>
          </a:prstGeom>
        </p:spPr>
      </p:pic>
      <p:pic>
        <p:nvPicPr>
          <p:cNvPr id="9" name="Picture 8">
            <a:extLst>
              <a:ext uri="{FF2B5EF4-FFF2-40B4-BE49-F238E27FC236}">
                <a16:creationId xmlns:a16="http://schemas.microsoft.com/office/drawing/2014/main" id="{6113F675-E51A-3BFA-5999-3EFD05A7F6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200" y="3566690"/>
            <a:ext cx="3913262" cy="2509920"/>
          </a:xfrm>
          <a:prstGeom prst="rect">
            <a:avLst/>
          </a:prstGeom>
        </p:spPr>
      </p:pic>
      <p:sp>
        <p:nvSpPr>
          <p:cNvPr id="6" name="Rectangle 5">
            <a:extLst>
              <a:ext uri="{FF2B5EF4-FFF2-40B4-BE49-F238E27FC236}">
                <a16:creationId xmlns:a16="http://schemas.microsoft.com/office/drawing/2014/main" id="{F17F94C6-CBF5-76AC-EEC8-17C4D203EF5C}"/>
              </a:ext>
            </a:extLst>
          </p:cNvPr>
          <p:cNvSpPr/>
          <p:nvPr/>
        </p:nvSpPr>
        <p:spPr>
          <a:xfrm rot="21440018">
            <a:off x="874655" y="5129899"/>
            <a:ext cx="1194273" cy="303993"/>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2" name="Rectangle 11">
            <a:extLst>
              <a:ext uri="{FF2B5EF4-FFF2-40B4-BE49-F238E27FC236}">
                <a16:creationId xmlns:a16="http://schemas.microsoft.com/office/drawing/2014/main" id="{C70A92D7-1993-C152-3DE6-6745358EA970}"/>
              </a:ext>
            </a:extLst>
          </p:cNvPr>
          <p:cNvSpPr/>
          <p:nvPr/>
        </p:nvSpPr>
        <p:spPr>
          <a:xfrm rot="21440018">
            <a:off x="776019" y="4275601"/>
            <a:ext cx="1363666" cy="281849"/>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3" name="Rectangle 12">
            <a:extLst>
              <a:ext uri="{FF2B5EF4-FFF2-40B4-BE49-F238E27FC236}">
                <a16:creationId xmlns:a16="http://schemas.microsoft.com/office/drawing/2014/main" id="{E4F64EE6-1D47-C0E0-BC93-36274F44F1FE}"/>
              </a:ext>
            </a:extLst>
          </p:cNvPr>
          <p:cNvSpPr/>
          <p:nvPr/>
        </p:nvSpPr>
        <p:spPr>
          <a:xfrm rot="21440018">
            <a:off x="873807" y="5531710"/>
            <a:ext cx="1805895" cy="281849"/>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800" b="0" i="0" u="none" strike="noStrike" kern="0" cap="none" spc="0" normalizeH="0" baseline="0" noProof="0" dirty="0">
                <a:ln>
                  <a:noFill/>
                </a:ln>
                <a:solidFill>
                  <a:srgbClr val="000000"/>
                </a:solidFill>
                <a:effectLst/>
                <a:uLnTx/>
                <a:uFillTx/>
                <a:latin typeface="Bosch Office Sans"/>
                <a:ea typeface="+mn-ea"/>
                <a:cs typeface="+mn-cs"/>
              </a:rPr>
              <a:t>f</a:t>
            </a:r>
          </a:p>
        </p:txBody>
      </p:sp>
      <p:sp>
        <p:nvSpPr>
          <p:cNvPr id="14" name="Rectangle 13">
            <a:extLst>
              <a:ext uri="{FF2B5EF4-FFF2-40B4-BE49-F238E27FC236}">
                <a16:creationId xmlns:a16="http://schemas.microsoft.com/office/drawing/2014/main" id="{B0775D57-C083-D3D0-8342-F5EA72186515}"/>
              </a:ext>
            </a:extLst>
          </p:cNvPr>
          <p:cNvSpPr/>
          <p:nvPr/>
        </p:nvSpPr>
        <p:spPr>
          <a:xfrm rot="21438162">
            <a:off x="5814460" y="4901462"/>
            <a:ext cx="1720601" cy="146879"/>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5" name="Rectangle 14">
            <a:extLst>
              <a:ext uri="{FF2B5EF4-FFF2-40B4-BE49-F238E27FC236}">
                <a16:creationId xmlns:a16="http://schemas.microsoft.com/office/drawing/2014/main" id="{AF7802F8-6DDE-02B8-736D-3C74F0311D9C}"/>
              </a:ext>
            </a:extLst>
          </p:cNvPr>
          <p:cNvSpPr/>
          <p:nvPr/>
        </p:nvSpPr>
        <p:spPr>
          <a:xfrm rot="21438162">
            <a:off x="7886622" y="5081105"/>
            <a:ext cx="1720601" cy="163602"/>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6" name="Rectangle 15">
            <a:extLst>
              <a:ext uri="{FF2B5EF4-FFF2-40B4-BE49-F238E27FC236}">
                <a16:creationId xmlns:a16="http://schemas.microsoft.com/office/drawing/2014/main" id="{6172E394-C72B-C517-A359-FB8BDB0EEF84}"/>
              </a:ext>
            </a:extLst>
          </p:cNvPr>
          <p:cNvSpPr/>
          <p:nvPr/>
        </p:nvSpPr>
        <p:spPr>
          <a:xfrm rot="21444435">
            <a:off x="5861287" y="4338076"/>
            <a:ext cx="1786159" cy="175614"/>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7" name="Rectangle 16">
            <a:extLst>
              <a:ext uri="{FF2B5EF4-FFF2-40B4-BE49-F238E27FC236}">
                <a16:creationId xmlns:a16="http://schemas.microsoft.com/office/drawing/2014/main" id="{380EB9BD-0434-CF5B-ADF5-1539B643ACFA}"/>
              </a:ext>
            </a:extLst>
          </p:cNvPr>
          <p:cNvSpPr/>
          <p:nvPr/>
        </p:nvSpPr>
        <p:spPr>
          <a:xfrm rot="21440018">
            <a:off x="820795" y="4752757"/>
            <a:ext cx="742562" cy="239430"/>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
        <p:nvSpPr>
          <p:cNvPr id="18" name="Rectangle 17">
            <a:extLst>
              <a:ext uri="{FF2B5EF4-FFF2-40B4-BE49-F238E27FC236}">
                <a16:creationId xmlns:a16="http://schemas.microsoft.com/office/drawing/2014/main" id="{9CC843F3-5F55-106D-1FA7-C306E615C237}"/>
              </a:ext>
            </a:extLst>
          </p:cNvPr>
          <p:cNvSpPr/>
          <p:nvPr/>
        </p:nvSpPr>
        <p:spPr>
          <a:xfrm>
            <a:off x="5810605" y="4608137"/>
            <a:ext cx="943762" cy="144647"/>
          </a:xfrm>
          <a:prstGeom prst="rect">
            <a:avLst/>
          </a:prstGeom>
          <a:noFill/>
          <a:ln w="38100" cap="flat" cmpd="sng" algn="ctr">
            <a:solidFill>
              <a:srgbClr val="FF0000"/>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dirty="0">
              <a:ln>
                <a:noFill/>
              </a:ln>
              <a:solidFill>
                <a:srgbClr val="000000"/>
              </a:solidFill>
              <a:effectLst/>
              <a:uLnTx/>
              <a:uFillTx/>
              <a:latin typeface="Bosch Office Sans"/>
              <a:ea typeface="+mn-ea"/>
              <a:cs typeface="+mn-cs"/>
            </a:endParaRPr>
          </a:p>
        </p:txBody>
      </p:sp>
    </p:spTree>
    <p:extLst>
      <p:ext uri="{BB962C8B-B14F-4D97-AF65-F5344CB8AC3E}">
        <p14:creationId xmlns:p14="http://schemas.microsoft.com/office/powerpoint/2010/main" val="244153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C021-3628-4B1C-AD7C-03E60F64BD9D}"/>
              </a:ext>
            </a:extLst>
          </p:cNvPr>
          <p:cNvSpPr>
            <a:spLocks noGrp="1"/>
          </p:cNvSpPr>
          <p:nvPr>
            <p:ph type="title"/>
          </p:nvPr>
        </p:nvSpPr>
        <p:spPr/>
        <p:txBody>
          <a:bodyPr/>
          <a:lstStyle/>
          <a:p>
            <a:r>
              <a:rPr lang="en-US" dirty="0">
                <a:solidFill>
                  <a:schemeClr val="tx1"/>
                </a:solidFill>
              </a:rPr>
              <a:t>Manual and Standards - Highlights</a:t>
            </a:r>
          </a:p>
        </p:txBody>
      </p:sp>
      <p:sp>
        <p:nvSpPr>
          <p:cNvPr id="3" name="Text Placeholder 2">
            <a:extLst>
              <a:ext uri="{FF2B5EF4-FFF2-40B4-BE49-F238E27FC236}">
                <a16:creationId xmlns:a16="http://schemas.microsoft.com/office/drawing/2014/main" id="{34DFD69C-DA6A-4C1F-8E66-781969CC319B}"/>
              </a:ext>
            </a:extLst>
          </p:cNvPr>
          <p:cNvSpPr>
            <a:spLocks noGrp="1"/>
          </p:cNvSpPr>
          <p:nvPr>
            <p:ph type="body" sz="quarter" idx="15"/>
          </p:nvPr>
        </p:nvSpPr>
        <p:spPr/>
        <p:txBody>
          <a:bodyPr/>
          <a:lstStyle/>
          <a:p>
            <a:r>
              <a:rPr lang="en-US" dirty="0"/>
              <a:t>ChP PS-EM Logistics</a:t>
            </a:r>
          </a:p>
        </p:txBody>
      </p:sp>
      <p:sp>
        <p:nvSpPr>
          <p:cNvPr id="5" name="Slide Number Placeholder 4">
            <a:extLst>
              <a:ext uri="{FF2B5EF4-FFF2-40B4-BE49-F238E27FC236}">
                <a16:creationId xmlns:a16="http://schemas.microsoft.com/office/drawing/2014/main" id="{E1347BAB-CB6B-4EFB-814B-D3CE63898E57}"/>
              </a:ext>
            </a:extLst>
          </p:cNvPr>
          <p:cNvSpPr>
            <a:spLocks noGrp="1"/>
          </p:cNvSpPr>
          <p:nvPr>
            <p:ph type="sldNum" sz="quarter" idx="12"/>
          </p:nvPr>
        </p:nvSpPr>
        <p:spPr/>
        <p:txBody>
          <a:bodyPr/>
          <a:lstStyle/>
          <a:p>
            <a:fld id="{4898AEC0-503E-4FA4-859C-D0F72D6E3F79}" type="slidenum">
              <a:rPr lang="en-US" noProof="1" smtClean="0"/>
              <a:pPr/>
              <a:t>7</a:t>
            </a:fld>
            <a:endParaRPr lang="en-US" noProof="1"/>
          </a:p>
        </p:txBody>
      </p:sp>
      <p:sp>
        <p:nvSpPr>
          <p:cNvPr id="7" name="Content Placeholder 6">
            <a:extLst>
              <a:ext uri="{FF2B5EF4-FFF2-40B4-BE49-F238E27FC236}">
                <a16:creationId xmlns:a16="http://schemas.microsoft.com/office/drawing/2014/main" id="{16815EF8-D94F-4307-A8E4-130FA6307598}"/>
              </a:ext>
            </a:extLst>
          </p:cNvPr>
          <p:cNvSpPr>
            <a:spLocks noGrp="1"/>
          </p:cNvSpPr>
          <p:nvPr>
            <p:ph sz="quarter" idx="1"/>
          </p:nvPr>
        </p:nvSpPr>
        <p:spPr>
          <a:xfrm>
            <a:off x="205200" y="1177264"/>
            <a:ext cx="10558800" cy="4240800"/>
          </a:xfrm>
        </p:spPr>
        <p:txBody>
          <a:bodyPr/>
          <a:lstStyle/>
          <a:p>
            <a:pPr marL="0" indent="0">
              <a:buNone/>
            </a:pPr>
            <a:r>
              <a:rPr lang="en-US" sz="1400" dirty="0"/>
              <a:t>From NA Supplier Packaging &amp; Labeling Standards:</a:t>
            </a:r>
          </a:p>
          <a:p>
            <a:r>
              <a:rPr lang="en-US" sz="1200" dirty="0"/>
              <a:t>2.3 Design considerations</a:t>
            </a:r>
          </a:p>
          <a:p>
            <a:pPr lvl="1"/>
            <a:r>
              <a:rPr lang="en-US" sz="1100" dirty="0"/>
              <a:t>2.3.2 Any expendable packaging must protect parts from quality issues such as corrosion, contamination, and damage under any INCOTERM conditions. Resulting costs from contaminated or damaged parts will not be accepted by Bosch.</a:t>
            </a:r>
          </a:p>
          <a:p>
            <a:r>
              <a:rPr lang="en-US" sz="1200" dirty="0"/>
              <a:t>2.7 Returnable Packaging</a:t>
            </a:r>
          </a:p>
          <a:p>
            <a:pPr lvl="1"/>
            <a:r>
              <a:rPr lang="en-US" sz="1000" dirty="0"/>
              <a:t>2.7.5 Supplier is responsible for product integrity regarding corrosion and must propose different alternatives to protect parts until point of use.</a:t>
            </a:r>
          </a:p>
          <a:p>
            <a:pPr lvl="1"/>
            <a:r>
              <a:rPr lang="en-US" sz="1000" dirty="0">
                <a:solidFill>
                  <a:srgbClr val="FF0000"/>
                </a:solidFill>
              </a:rPr>
              <a:t>2.7.11 The supplier is responsible for cleanliness of returnable packaging, unless otherwise expressly agreed with Bosch at the receiving Bosch facilities. Written agreement required from Bosch Purchasing and Logistics.</a:t>
            </a:r>
          </a:p>
          <a:p>
            <a:endParaRPr lang="en-US" sz="1400" dirty="0"/>
          </a:p>
          <a:p>
            <a:pPr marL="0" indent="0">
              <a:buNone/>
            </a:pPr>
            <a:r>
              <a:rPr lang="en-US" sz="1400" dirty="0"/>
              <a:t>From Supplier Logistics Manual | Version 6.0:</a:t>
            </a:r>
          </a:p>
          <a:p>
            <a:r>
              <a:rPr lang="en-US" sz="1200" dirty="0"/>
              <a:t>3.1.6 Corrosion prevention and moisture control</a:t>
            </a:r>
          </a:p>
          <a:p>
            <a:pPr lvl="1"/>
            <a:r>
              <a:rPr lang="en-US" sz="1000" dirty="0"/>
              <a:t>Materials or products susceptible to corrosion must be protected during transportation and storage according to the prevailing external conditions (e.g. high relative humidity or for sea transportation). Corrosion protection medium has to be agreed between BOSCH and SUPPLIER and documented in the PDS.</a:t>
            </a:r>
            <a:endParaRPr lang="en-US" sz="1400" dirty="0"/>
          </a:p>
          <a:p>
            <a:pPr marL="457200" lvl="1" indent="0">
              <a:buNone/>
            </a:pPr>
            <a:endParaRPr lang="en-US" sz="1000" dirty="0"/>
          </a:p>
          <a:p>
            <a:pPr marL="457200" lvl="1" indent="0">
              <a:buNone/>
            </a:pPr>
            <a:endParaRPr lang="en-US" sz="1400" dirty="0"/>
          </a:p>
          <a:p>
            <a:pPr marL="457200" lvl="1" indent="0">
              <a:buNone/>
            </a:pPr>
            <a:endParaRPr lang="en-US" sz="1400" dirty="0"/>
          </a:p>
          <a:p>
            <a:pPr marL="0" indent="0">
              <a:buNone/>
            </a:pPr>
            <a:r>
              <a:rPr lang="en-US" sz="1100" dirty="0">
                <a:hlinkClick r:id="rId2"/>
              </a:rPr>
              <a:t>https://www.bosch.com/company/supply-chain/information-for-business-partners/</a:t>
            </a:r>
            <a:endParaRPr lang="en-US" sz="1100" dirty="0"/>
          </a:p>
          <a:p>
            <a:pPr marL="0" indent="0">
              <a:buNone/>
            </a:pPr>
            <a:endParaRPr lang="en-US" sz="1600" dirty="0"/>
          </a:p>
        </p:txBody>
      </p:sp>
    </p:spTree>
    <p:extLst>
      <p:ext uri="{BB962C8B-B14F-4D97-AF65-F5344CB8AC3E}">
        <p14:creationId xmlns:p14="http://schemas.microsoft.com/office/powerpoint/2010/main" val="21897765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LTEMPLATEVERSION" val="2.0"/>
  <p:tag name="MLLANGUAGE" val="eng"/>
  <p:tag name="BG1_D2_169.PNG" val="image1.png"/>
  <p:tag name="RIGHT_D2.PNG" val="image3.png"/>
  <p:tag name="BG2_D2_169.PNG" val="image4.png"/>
  <p:tag name="SWITCH_BG1_D2_169.JPG" val="image5.png"/>
  <p:tag name="BOTTOM_D2_169.PNG" val="image6.png"/>
  <p:tag name="LOGO2_D2.PNG" val="image7.png"/>
  <p:tag name="BG3_D2_169.PNG" val="image9.png"/>
  <p:tag name="SWITCH_BG2_D2_169.JPG" val="image8.png"/>
  <p:tag name="LOGO1_D2.PNG" val="image2.png"/>
  <p:tag name="SAXMLCOMPANYNAME" val="bosch"/>
  <p:tag name="SAXMLTEMPLATE" val="presentation_169"/>
  <p:tag name="SAXCONVERTED" val="2"/>
  <p:tag name="SAXCONVERSION" val="2"/>
  <p:tag name="EMPOWERCHARTSPROPERTIES_A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EBAQEBAQEBAQEBAQEBAQMAAAAAAAAAAwAAAAMAAAAA/////wQAMwwAAAAAAAAAAAAAIAD///////////////8AAAD///////////////8DAAAAAgD///////8DAAAAAwD///////8DAAAAAwD///////////////////////////////////////////////////////////////////////////////////////////////////////////////////////////////////////////////////////////////////////////////////////////////////////////////////////////////////////////////////////////////////////////////////////////////////////////////////////////////////////////////////////////////////////////////////////////////////////////////////////////////////////////////////////////////////////////////8BACAA////////////////AAAO////////AwAAAAMA////////////////////////////////////////////////////////////////////////////////////////////////////////////////////////////////////////////////////////////////////////////////////////////////////////////////////////////////////////////////////////////////////////////////////////////////////////////////////////////////////////////////////////////////////////////////////////////////////////////////////////////////////////////////////////////////////////////////////////////////////////////////////////AgABAP///////wUAAAACABAAC6VSIMeax6VNob6MXLszhu8EAAAAAAADAAAAAAADAAAAAwADAAMA////////BQAAAAMAEAALD7IM8OCUVUCnrfXYfC1rqAQAAAABAAMAAAACAAMAAAABAAMAAAAAAP///////wMAAAAAAP///////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CAI4OAAAAAAAAAAAAAP////+DAIMAAAAFX2lkABAAAAAEpVIgx5rHpU2hvoxcuzOG7wNEYXRhABsAAAAETGlua2VkU2hhcGVEYXRhAAUAAAAAAAJOYW1lABkAAABMaW5rZWRTaGFwZXNEYXRhUHJvcGVydHkAEFZlcnNpb24AAQAAAAlMYXN0V3JpdGUAD7Q4+p4BAAAAAQD/////xgDGAAAABV9pZAAQAAAABA+yDPDglFVAp6312Hwta6gDRGF0YQBTAAAACFByZXNlbnRhdGlvblNjYW5uZWRGb3JMaW5rZWRTaGFwZXMAAAJOdW1iZXJGb3JtYXRTZXBhcmF0b3JNb2RlAAoAAABBdXRvbWF0aWMAAAJOYW1lACQAAABMaW5rZWRTaGFwZVByZXNlbnRhdGlvblNldHRpbmdzRGF0YQAQVmVyc2lvbgAAAAAACUxhc3RXcml0ZQARtDj6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AAsDAAAAAAAAAAAAAAgAf///////////////wAAAP///////////////wUAAAADAP///////////////////////////////////////////////////////////////////////////////////////////////////////////////////////////////////////////////////////////////////////////////////////////////////////////////////////////////////////////////////////////////////////////////////////////////////////////////////////////////////////////////////////////////////////////////////////////////////////////////////////////////////////////////////////////////////////////////////////////////////////////////wEAIAH///////////////8AAA7///////8FAAAAAgD///////////////////////////////////////////////////////////////////////////////////////////////////////////////////////////////////////////////////////////////////////////////////////////////////////////////////////////////////////////////////////////////////////////////////////////////////////////////////////////////////////////////////////////////////////////////////////////////////////////////////////////////////////////////////////////////////////////////////////////////////////////////////////8CAAEBAwAAAAIA////////GgAGTGlua2VkU2hhcGVzRGF0YVByb3BlcnR5XzEEAAAAAAAFAAAAAwAFAAAAAQADAAEBAwAAAAMA////////JQAGTGlua2VkU2hhcGVQcmVzZW50YXRpb25TZXR0aW5nc0RhdGFfMAQAAAABAAUAAAAAAAU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9179112807190087"/>
  <p:tag name="EMPOWERCHARTSPROPERTIES_A_LENGTH" val="2457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osch 2022">
  <a:themeElements>
    <a:clrScheme name="Bosch Blue">
      <a:dk1>
        <a:sysClr val="windowText" lastClr="000000"/>
      </a:dk1>
      <a:lt1>
        <a:sysClr val="window" lastClr="FFFFFF"/>
      </a:lt1>
      <a:dk2>
        <a:srgbClr val="424C58"/>
      </a:dk2>
      <a:lt2>
        <a:srgbClr val="B2B3B5"/>
      </a:lt2>
      <a:accent1>
        <a:srgbClr val="007BC0"/>
      </a:accent1>
      <a:accent2>
        <a:srgbClr val="004975"/>
      </a:accent2>
      <a:accent3>
        <a:srgbClr val="007BC0"/>
      </a:accent3>
      <a:accent4>
        <a:srgbClr val="004975"/>
      </a:accent4>
      <a:accent5>
        <a:srgbClr val="007BC0"/>
      </a:accent5>
      <a:accent6>
        <a:srgbClr val="004975"/>
      </a:accent6>
      <a:hlink>
        <a:srgbClr val="738CB4"/>
      </a:hlink>
      <a:folHlink>
        <a:srgbClr val="B0BBD0"/>
      </a:folHlink>
    </a:clrScheme>
    <a:fontScheme name="Bosch">
      <a:majorFont>
        <a:latin typeface="Bosch Office Sans"/>
        <a:ea typeface=""/>
        <a:cs typeface=""/>
      </a:majorFont>
      <a:minorFont>
        <a:latin typeface="Bosch Offic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cap="flat" cmpd="sng" algn="ctr">
          <a:solidFill>
            <a:srgbClr val="3F136C"/>
          </a:solidFill>
          <a:prstDash val="solid"/>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dirty="0" smtClean="0">
            <a:ln>
              <a:noFill/>
            </a:ln>
            <a:solidFill>
              <a:srgbClr val="000000"/>
            </a:solidFill>
            <a:effectLst/>
            <a:uLnTx/>
            <a:uFillTx/>
            <a:latin typeface="Bosch Office Sans"/>
            <a:ea typeface="+mn-ea"/>
            <a:cs typeface="+mn-cs"/>
          </a:defRPr>
        </a:defPPr>
      </a:lstStyle>
    </a:spDef>
    <a:txDef>
      <a:spPr>
        <a:noFill/>
      </a:spPr>
      <a:bodyPr wrap="square" lIns="0" tIns="0" rIns="0" bIns="0" rtlCol="0">
        <a:noAutofit/>
      </a:bodyPr>
      <a:lstStyle>
        <a:defPPr marR="0" algn="l" defTabSz="914400" eaLnBrk="1" fontAlgn="auto" latinLnBrk="0" hangingPunct="1">
          <a:spcBef>
            <a:spcPts val="500"/>
          </a:spcBef>
          <a:spcAft>
            <a:spcPts val="0"/>
          </a:spcAft>
          <a:buClrTx/>
          <a:buSzTx/>
          <a:buFontTx/>
          <a:buNone/>
          <a:tabLst/>
          <a:defRPr kumimoji="0" sz="1800" b="0" i="0" u="none" strike="noStrike" kern="0" cap="none" spc="0" normalizeH="0" baseline="0" noProof="0" smtClean="0">
            <a:ln>
              <a:noFill/>
            </a:ln>
            <a:solidFill>
              <a:srgbClr val="000000"/>
            </a:solidFill>
            <a:effectLst/>
            <a:uLnTx/>
            <a:uFillTx/>
          </a:defRPr>
        </a:defPPr>
      </a:lstStyle>
    </a:txDef>
  </a:objectDefaults>
  <a:extraClrSchemeLst/>
  <a:custClrLst>
    <a:custClr name="Bosch Red 50">
      <a:srgbClr val="ED0007"/>
    </a:custClr>
    <a:custClr name="Bosch Purple 40">
      <a:srgbClr val="9E2896"/>
    </a:custClr>
    <a:custClr name="Bosch Purple 20">
      <a:srgbClr val="551151"/>
    </a:custClr>
    <a:custClr name="Bosch Blue 50">
      <a:srgbClr val="007BC0"/>
    </a:custClr>
    <a:custClr name="Bosch Blue 30">
      <a:srgbClr val="004975"/>
    </a:custClr>
    <a:custClr name="Bosch Turquoise 50">
      <a:srgbClr val="18837E"/>
    </a:custClr>
    <a:custClr name="Bosch Turquoise 30">
      <a:srgbClr val="0A4F4B"/>
    </a:custClr>
    <a:custClr name="Bosch Green 50">
      <a:srgbClr val="00884A"/>
    </a:custClr>
    <a:custClr name="Bosch Green 30">
      <a:srgbClr val="00512A"/>
    </a:custClr>
    <a:custClr name="Bosch Gray 50">
      <a:srgbClr val="71767C"/>
    </a:custClr>
  </a:custClrLst>
  <a:extLst>
    <a:ext uri="{05A4C25C-085E-4340-85A3-A5531E510DB2}">
      <thm15:themeFamily xmlns:thm15="http://schemas.microsoft.com/office/thememl/2012/main" name="template1.potx" id="{52924039-0E61-4818-99E1-D362E68D7D91}" vid="{B6C1A3BA-AF47-4731-9FD9-D2E65E1AD31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6f72a90-0170-48ac-b97c-0dda9a775326">
      <Terms xmlns="http://schemas.microsoft.com/office/infopath/2007/PartnerControls"/>
    </lcf76f155ced4ddcb4097134ff3c332f>
    <TaxCatchAll xmlns="a7d668a8-48e2-4342-93c5-e9ed635cbb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37724BD667844EAEF219B639ECC495" ma:contentTypeVersion="12" ma:contentTypeDescription="Create a new document." ma:contentTypeScope="" ma:versionID="855e72c7ddc61bc16618933fe0fa034b">
  <xsd:schema xmlns:xsd="http://www.w3.org/2001/XMLSchema" xmlns:xs="http://www.w3.org/2001/XMLSchema" xmlns:p="http://schemas.microsoft.com/office/2006/metadata/properties" xmlns:ns2="d6f72a90-0170-48ac-b97c-0dda9a775326" xmlns:ns3="a7d668a8-48e2-4342-93c5-e9ed635cbb82" targetNamespace="http://schemas.microsoft.com/office/2006/metadata/properties" ma:root="true" ma:fieldsID="eb25477e7521be8d7d097cd9cd87b415" ns2:_="" ns3:_="">
    <xsd:import namespace="d6f72a90-0170-48ac-b97c-0dda9a775326"/>
    <xsd:import namespace="a7d668a8-48e2-4342-93c5-e9ed635cbb8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f72a90-0170-48ac-b97c-0dda9a775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e993f94-6c0e-4a87-8957-b0e4ba0de1a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d668a8-48e2-4342-93c5-e9ed635cbb8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82ff9d-ff66-4d79-b1d3-955ca66b631e}" ma:internalName="TaxCatchAll" ma:showField="CatchAllData" ma:web="a7d668a8-48e2-4342-93c5-e9ed635cbb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sax_Colors>
  <Line size="7">
    <Color val="9e2896" tooltip="Bosch Purple 40"/>
    <Color val="551151" tooltip="Bosch Purple 20"/>
  </Line>
  <Line size="7">
    <Color val="007bc0" tooltip="Bosch Blue 50"/>
    <Color val="004975" tooltip="Bosch Blue 30"/>
  </Line>
  <Line size="7">
    <Color val="18837e" tooltip="Bosch Turquoise 50"/>
    <Color val="0a4f4b" tooltip="Bosch Turquoise 30"/>
  </Line>
  <Line size="7">
    <Color val="00884a" tooltip="Bosch Green 50"/>
    <Color val="00512a" tooltip="Bosch Green 30"/>
  </Line>
</sax_Colors>
</file>

<file path=customXml/item5.xml><?xml version="1.0" encoding="utf-8"?>
<saxML>
  <saxMLTemplate>presentation_169</saxMLTemplate>
  <Variablen>
    <Variable>
      <Name>attachmentremark</Name>
      <OrgInhalt/>
      <Wert/>
      <Platzhalter>False</Platzhalter>
      <DocDatenDialog>True</DocDatenDialog>
      <Label>Attachment</Label>
      <FrageVar>False</FrageVar>
      <Prefix/>
      <Suffix/>
      <WegfallVar/>
      <MussFeld>False</MussFeld>
      <InDokument>True</InDokument>
      <Sektion>AttachmentRemark</Sektion>
      <Reihenfolge>0</Reihenfolge>
    </Variable>
    <Variable>
      <Name>departmentshort</Name>
      <OrgInhalt>ChP/LOM1</OrgInhalt>
      <Wert>M/PPE</Wert>
      <Platzhalter>False</Platzhalter>
      <DocDatenDialog>True</DocDatenDialog>
      <Label>Authoring</Label>
      <FrageVar>False</FrageVar>
      <Prefix/>
      <Suffix/>
      <WegfallVar/>
      <MussFeld>False</MussFeld>
      <Trenner>
        <VariableVor>confidentiality</VariableVor>
        <VariableVor>businessunit</VariableVor>
        <Zwischen> | </Zwischen>
        <VariableNach>departmentshort</VariableNach>
      </Trenner>
      <InDokument>True</InDokument>
      <Sektion>Bosch_footer_1</Sektion>
      <Reihenfolge/>
    </Variable>
    <Variable>
      <Name>confidentiality</Name>
      <OrgInhalt>Internal</OrgInhalt>
      <Wert>Confidential</Wert>
      <Platzhalter>False</Platzhalter>
      <DocDatenDialog>True</DocDatenDialog>
      <Label>Notation of confidentiality</Label>
      <FrageVar>False</FrageVar>
      <Prefix/>
      <Suffix/>
      <WegfallVar/>
      <ComboBox>
        <Option>Internal</Option>
        <Option>Confidential</Option>
        <Option>Strictly confidential</Option>
        <Option/>
      </ComboBox>
      <MussFeld>False</MussFeld>
      <InDokument>True</InDokument>
      <Sektion>Bosch_footer_1</Sektion>
      <Reihenfolge>0</Reihenfolge>
    </Variable>
    <Variable>
      <Name>copyright</Name>
      <OrgInhalt>© 2022 Robert Bosch LLC and affiliates. All rights reserved.</OrgInhalt>
      <Wert>© 2022 Robert Bosch LLC and affiliates. All rights reserved.</Wert>
      <Platzhalter>False</Platzhalter>
      <DocDatenDialog>False</DocDatenDialog>
      <Label>$tr_copyright$</Label>
      <FrageVar>False</FrageVar>
      <Prefix/>
      <Suffix/>
      <WegfallVar/>
      <MussFeld>False</MussFeld>
      <Trenner>
        <VariableVor>repositoryremark</VariableVor>
        <Zwischen>&lt;br&gt;</Zwischen>
        <VariableNach>copyright</VariableNach>
      </Trenner>
      <InDokument>True</InDokument>
      <Sektion>Bosch_footer_2</Sektion>
      <Reihenfolge/>
    </Variable>
    <Variable>
      <Name>dateformat</Name>
      <OrgInhalt>2022-01-21</OrgInhalt>
      <Wert>2026-06-25</Wert>
      <Platzhalter>False</Platzhalter>
      <DocDatenDialog>True</DocDatenDialog>
      <Label>Date</Label>
      <FrageVar>False</FrageVar>
      <Prefix/>
      <Suffix/>
      <WegfallVar/>
      <MussFeld>False</MussFeld>
      <Trenner>
        <VariableVor>departmentshort</VariableVor>
        <VariableVor>confidentiality</VariableVor>
        <VariableVor>businessunit</VariableVor>
        <Zwischen> | </Zwischen>
        <VariableNach>dateformat</VariableNach>
      </Trenner>
      <InDokument>True</InDokument>
      <Sektion>Bosch_footer_1</Sektion>
      <Reihenfolge>0</Reihenfolge>
    </Variable>
    <Variable>
      <Name>businessunit</Name>
      <OrgInhalt/>
      <Wert/>
      <Platzhalter>False</Platzhalter>
      <DocDatenDialog>False</DocDatenDialog>
      <Label>$tr_businessunit$</Label>
      <FrageVar>False</FrageVar>
      <Prefix/>
      <Suffix/>
      <WegfallVar/>
      <MussFeld>False</MussFeld>
      <Trenner>
        <VariableVor>confidentiality</VariableVor>
        <Zwischen> | </Zwischen>
        <VariableNach>businessunit</VariableNach>
      </Trenner>
      <InDokument>True</InDokument>
      <Sektion>Bosch_footer_1</Sektion>
      <Reihenfolge>0</Reihenfolge>
    </Variable>
    <Variable>
      <Name>repositoryremark</Name>
      <OrgInhalt/>
      <Wert/>
      <Platzhalter>False</Platzhalter>
      <DocDatenDialog>True</DocDatenDialog>
      <Label>Filing note</Label>
      <FrageVar>False</FrageVar>
      <Prefix/>
      <Suffix/>
      <WegfallVar/>
      <MussFeld>False</MussFeld>
      <InDokument>True</InDokument>
      <Sektion>Bosch_footer_2</Sektion>
      <Reihenfolge>0</Reihenfolge>
    </Variable>
  </Variablen>
</saxML>
</file>

<file path=customXml/itemProps1.xml><?xml version="1.0" encoding="utf-8"?>
<ds:datastoreItem xmlns:ds="http://schemas.openxmlformats.org/officeDocument/2006/customXml" ds:itemID="{39EDEEAF-485D-41EF-A483-71EB2777283F}">
  <ds:schemaRefs>
    <ds:schemaRef ds:uri="http://purl.org/dc/terms/"/>
    <ds:schemaRef ds:uri="b3580098-3b9d-462e-9b8a-540b084e4d8f"/>
    <ds:schemaRef ds:uri="http://purl.org/dc/dcmitype/"/>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5280a2dd-82fe-4839-9263-635176267568"/>
  </ds:schemaRefs>
</ds:datastoreItem>
</file>

<file path=customXml/itemProps2.xml><?xml version="1.0" encoding="utf-8"?>
<ds:datastoreItem xmlns:ds="http://schemas.openxmlformats.org/officeDocument/2006/customXml" ds:itemID="{C30E6091-9B85-4583-A5DA-229EE4BE7699}">
  <ds:schemaRefs>
    <ds:schemaRef ds:uri="http://schemas.microsoft.com/sharepoint/v3/contenttype/forms"/>
  </ds:schemaRefs>
</ds:datastoreItem>
</file>

<file path=customXml/itemProps3.xml><?xml version="1.0" encoding="utf-8"?>
<ds:datastoreItem xmlns:ds="http://schemas.openxmlformats.org/officeDocument/2006/customXml" ds:itemID="{E7904EB0-BFCF-4212-A06F-6265F80B93C6}"/>
</file>

<file path=customXml/itemProps4.xml><?xml version="1.0" encoding="utf-8"?>
<ds:datastoreItem xmlns:ds="http://schemas.openxmlformats.org/officeDocument/2006/customXml" ds:itemID="{D0252559-44F8-474C-B66D-E357B88E32C2}">
  <ds:schemaRefs/>
</ds:datastoreItem>
</file>

<file path=customXml/itemProps5.xml><?xml version="1.0" encoding="utf-8"?>
<ds:datastoreItem xmlns:ds="http://schemas.openxmlformats.org/officeDocument/2006/customXml" ds:itemID="{A9655900-B423-467B-8826-6A5703F8BF91}">
  <ds:schemaRefs/>
</ds:datastoreItem>
</file>

<file path=docProps/app.xml><?xml version="1.0" encoding="utf-8"?>
<Properties xmlns="http://schemas.openxmlformats.org/officeDocument/2006/extended-properties" xmlns:vt="http://schemas.openxmlformats.org/officeDocument/2006/docPropsVTypes">
  <Template/>
  <TotalTime>907</TotalTime>
  <Words>649</Words>
  <Application>Microsoft Office PowerPoint</Application>
  <PresentationFormat>Custom</PresentationFormat>
  <Paragraphs>86</Paragraphs>
  <Slides>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4" baseType="lpstr">
      <vt:lpstr>Arial</vt:lpstr>
      <vt:lpstr>Bosch Office Sans</vt:lpstr>
      <vt:lpstr>Calibri</vt:lpstr>
      <vt:lpstr>Symbol</vt:lpstr>
      <vt:lpstr>Wingdings</vt:lpstr>
      <vt:lpstr>Bosch 2022</vt:lpstr>
      <vt:lpstr>think-cell Slide</vt:lpstr>
      <vt:lpstr>Packaging Highlights for ChP EM</vt:lpstr>
      <vt:lpstr>Pallet Requirements</vt:lpstr>
      <vt:lpstr>Sub-Pack Requirements for Repack in ChP</vt:lpstr>
      <vt:lpstr>Labeling Requirement Highlights</vt:lpstr>
      <vt:lpstr>2-Dimensional Labels - Preferred</vt:lpstr>
      <vt:lpstr>1-Dimensional Labels</vt:lpstr>
      <vt:lpstr>Manual and Standards - Highlights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Chp/LOM1  Stellantis Emachine</dc:title>
  <dc:creator>Gillian Shayne (ChP/LOM1)</dc:creator>
  <cp:lastModifiedBy>Horne Justin (M/PPE-HP-US)</cp:lastModifiedBy>
  <cp:revision>226</cp:revision>
  <dcterms:created xsi:type="dcterms:W3CDTF">2018-01-19T09:06:36Z</dcterms:created>
  <dcterms:modified xsi:type="dcterms:W3CDTF">2026-07-10T23:24:03Z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ttachmentremark">
    <vt:lpwstr>$attachmentremark$</vt:lpwstr>
  </property>
  <property fmtid="{D5CDD505-2E9C-101B-9397-08002B2CF9AE}" pid="3" name="confidentiality">
    <vt:lpwstr>$confidentiality_internal$</vt:lpwstr>
  </property>
  <property fmtid="{D5CDD505-2E9C-101B-9397-08002B2CF9AE}" pid="4" name="copyright">
    <vt:lpwstr>$copyright$</vt:lpwstr>
  </property>
  <property fmtid="{D5CDD505-2E9C-101B-9397-08002B2CF9AE}" pid="5" name="dateformat">
    <vt:lpwstr>$dateformat$</vt:lpwstr>
  </property>
  <property fmtid="{D5CDD505-2E9C-101B-9397-08002B2CF9AE}" pid="6" name="businessunit">
    <vt:lpwstr>$businessunit$</vt:lpwstr>
  </property>
  <property fmtid="{D5CDD505-2E9C-101B-9397-08002B2CF9AE}" pid="7" name="repositoryremark">
    <vt:lpwstr>$repositoryremark$</vt:lpwstr>
  </property>
  <property fmtid="{D5CDD505-2E9C-101B-9397-08002B2CF9AE}" pid="8" name="ContentTypeId">
    <vt:lpwstr>0x0101009437724BD667844EAEF219B639ECC495</vt:lpwstr>
  </property>
  <property fmtid="{D5CDD505-2E9C-101B-9397-08002B2CF9AE}" pid="9" name="MediaServiceImageTags">
    <vt:lpwstr/>
  </property>
</Properties>
</file>